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21e5e1a6ba47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ed20cdc85946d0"/>
  </p:sldMasterIdLst>
  <p:sldIdLst>
    <p:sldId xmlns:r="http://schemas.openxmlformats.org/officeDocument/2006/relationships" id="256" r:id="Rba76508500094b88"/>
    <p:sldId xmlns:r="http://schemas.openxmlformats.org/officeDocument/2006/relationships" id="257" r:id="R6ebd84a8f6fb46f4"/>
    <p:sldId xmlns:r="http://schemas.openxmlformats.org/officeDocument/2006/relationships" id="258" r:id="R9f9d9f73a39041d0"/>
    <p:sldId xmlns:r="http://schemas.openxmlformats.org/officeDocument/2006/relationships" id="259" r:id="R99401d4300b6449a"/>
    <p:sldId xmlns:r="http://schemas.openxmlformats.org/officeDocument/2006/relationships" id="260" r:id="Rd22df198ae164644"/>
    <p:sldId xmlns:r="http://schemas.openxmlformats.org/officeDocument/2006/relationships" id="261" r:id="R3d0078c086b04bd3"/>
    <p:sldId xmlns:r="http://schemas.openxmlformats.org/officeDocument/2006/relationships" id="262" r:id="R371f2ee4dcfc44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ed20cdc85946d0" /><Relationship Type="http://schemas.openxmlformats.org/officeDocument/2006/relationships/slide" Target="/ppt/slides/slide1.xml" Id="Rba76508500094b88" /><Relationship Type="http://schemas.openxmlformats.org/officeDocument/2006/relationships/slide" Target="/ppt/slides/slide2.xml" Id="R6ebd84a8f6fb46f4" /><Relationship Type="http://schemas.openxmlformats.org/officeDocument/2006/relationships/slide" Target="/ppt/slides/slide3.xml" Id="R9f9d9f73a39041d0" /><Relationship Type="http://schemas.openxmlformats.org/officeDocument/2006/relationships/slide" Target="/ppt/slides/slide4.xml" Id="R99401d4300b6449a" /><Relationship Type="http://schemas.openxmlformats.org/officeDocument/2006/relationships/slide" Target="/ppt/slides/slide5.xml" Id="Rd22df198ae164644" /><Relationship Type="http://schemas.openxmlformats.org/officeDocument/2006/relationships/slide" Target="/ppt/slides/slide6.xml" Id="R3d0078c086b04bd3" /><Relationship Type="http://schemas.openxmlformats.org/officeDocument/2006/relationships/slide" Target="/ppt/slides/slide7.xml" Id="R371f2ee4dcfc44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af8b53944145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1ee71ee25431d" /><Relationship Type="http://schemas.openxmlformats.org/officeDocument/2006/relationships/theme" Target="/ppt/slideMasters/theme/theme1.xml" Id="R71b34b948d2e42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c1ee71ee2543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77b56c2b341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d4e98085549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85aee58fe4b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94d64c5fa48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4688f86934a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502eab90f4d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4f66596ca41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OPPONENS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OPPONENS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1 899 713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107 418 099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107 490 761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OLA WOLD-OLSEN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Løkkaskogen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