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b56698ad2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51fe4244a4ab1"/>
  </p:sldMasterIdLst>
  <p:sldIdLst>
    <p:sldId xmlns:r="http://schemas.openxmlformats.org/officeDocument/2006/relationships" id="256" r:id="Ra62333d10ef04ccd"/>
    <p:sldId xmlns:r="http://schemas.openxmlformats.org/officeDocument/2006/relationships" id="257" r:id="Rd543cf02bf804415"/>
    <p:sldId xmlns:r="http://schemas.openxmlformats.org/officeDocument/2006/relationships" id="258" r:id="Rfd4451579dd6448a"/>
    <p:sldId xmlns:r="http://schemas.openxmlformats.org/officeDocument/2006/relationships" id="259" r:id="Rfe3039ce96424190"/>
    <p:sldId xmlns:r="http://schemas.openxmlformats.org/officeDocument/2006/relationships" id="260" r:id="R39fafafa18d94f62"/>
    <p:sldId xmlns:r="http://schemas.openxmlformats.org/officeDocument/2006/relationships" id="261" r:id="R522052c1e0074531"/>
    <p:sldId xmlns:r="http://schemas.openxmlformats.org/officeDocument/2006/relationships" id="262" r:id="R61de0e7d1e0b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51fe4244a4ab1" /><Relationship Type="http://schemas.openxmlformats.org/officeDocument/2006/relationships/slide" Target="/ppt/slides/slide1.xml" Id="Ra62333d10ef04ccd" /><Relationship Type="http://schemas.openxmlformats.org/officeDocument/2006/relationships/slide" Target="/ppt/slides/slide2.xml" Id="Rd543cf02bf804415" /><Relationship Type="http://schemas.openxmlformats.org/officeDocument/2006/relationships/slide" Target="/ppt/slides/slide3.xml" Id="Rfd4451579dd6448a" /><Relationship Type="http://schemas.openxmlformats.org/officeDocument/2006/relationships/slide" Target="/ppt/slides/slide4.xml" Id="Rfe3039ce96424190" /><Relationship Type="http://schemas.openxmlformats.org/officeDocument/2006/relationships/slide" Target="/ppt/slides/slide5.xml" Id="R39fafafa18d94f62" /><Relationship Type="http://schemas.openxmlformats.org/officeDocument/2006/relationships/slide" Target="/ppt/slides/slide6.xml" Id="R522052c1e0074531" /><Relationship Type="http://schemas.openxmlformats.org/officeDocument/2006/relationships/slide" Target="/ppt/slides/slide7.xml" Id="R61de0e7d1e0b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135fe9402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b14d1fe774bbc" /><Relationship Type="http://schemas.openxmlformats.org/officeDocument/2006/relationships/theme" Target="/ppt/slideMasters/theme/theme1.xml" Id="Rf261456d8003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b14d1fe77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08c4de443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c1e27fe04b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6ffdd098c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dcce900e34f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6bf362934e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0c028685b4c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beaa88b4c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