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a356ee01647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5c98ae6bc74276"/>
  </p:sldMasterIdLst>
  <p:sldIdLst>
    <p:sldId xmlns:r="http://schemas.openxmlformats.org/officeDocument/2006/relationships" id="256" r:id="Re450bdf6a32c430b"/>
    <p:sldId xmlns:r="http://schemas.openxmlformats.org/officeDocument/2006/relationships" id="257" r:id="Rc6c502fbc11a4542"/>
    <p:sldId xmlns:r="http://schemas.openxmlformats.org/officeDocument/2006/relationships" id="258" r:id="R93620f20b7254ad0"/>
    <p:sldId xmlns:r="http://schemas.openxmlformats.org/officeDocument/2006/relationships" id="259" r:id="Rc896aec4e84847ab"/>
    <p:sldId xmlns:r="http://schemas.openxmlformats.org/officeDocument/2006/relationships" id="260" r:id="R437fa77cb13e4aaa"/>
    <p:sldId xmlns:r="http://schemas.openxmlformats.org/officeDocument/2006/relationships" id="261" r:id="R082ca6dcc6f5480c"/>
    <p:sldId xmlns:r="http://schemas.openxmlformats.org/officeDocument/2006/relationships" id="262" r:id="R194311abd5a3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c98ae6bc74276" /><Relationship Type="http://schemas.openxmlformats.org/officeDocument/2006/relationships/slide" Target="/ppt/slides/slide1.xml" Id="Re450bdf6a32c430b" /><Relationship Type="http://schemas.openxmlformats.org/officeDocument/2006/relationships/slide" Target="/ppt/slides/slide2.xml" Id="Rc6c502fbc11a4542" /><Relationship Type="http://schemas.openxmlformats.org/officeDocument/2006/relationships/slide" Target="/ppt/slides/slide3.xml" Id="R93620f20b7254ad0" /><Relationship Type="http://schemas.openxmlformats.org/officeDocument/2006/relationships/slide" Target="/ppt/slides/slide4.xml" Id="Rc896aec4e84847ab" /><Relationship Type="http://schemas.openxmlformats.org/officeDocument/2006/relationships/slide" Target="/ppt/slides/slide5.xml" Id="R437fa77cb13e4aaa" /><Relationship Type="http://schemas.openxmlformats.org/officeDocument/2006/relationships/slide" Target="/ppt/slides/slide6.xml" Id="R082ca6dcc6f5480c" /><Relationship Type="http://schemas.openxmlformats.org/officeDocument/2006/relationships/slide" Target="/ppt/slides/slide7.xml" Id="R194311abd5a3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40df77a29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d7d21f5c47bd" /><Relationship Type="http://schemas.openxmlformats.org/officeDocument/2006/relationships/theme" Target="/ppt/slideMasters/theme/theme1.xml" Id="Re95e2f8a5a1945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8d7d21f5c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f24f751ea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a60d83a89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b7c9f507b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e71d51b2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2962d35eb4d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3726706334b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6d7c6aab0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