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55008f48a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b978c92a747f4"/>
  </p:sldMasterIdLst>
  <p:sldIdLst>
    <p:sldId xmlns:r="http://schemas.openxmlformats.org/officeDocument/2006/relationships" id="256" r:id="R40a28af130d24a68"/>
    <p:sldId xmlns:r="http://schemas.openxmlformats.org/officeDocument/2006/relationships" id="257" r:id="R770ef2b40df24d20"/>
    <p:sldId xmlns:r="http://schemas.openxmlformats.org/officeDocument/2006/relationships" id="258" r:id="R96e986ca483044ba"/>
    <p:sldId xmlns:r="http://schemas.openxmlformats.org/officeDocument/2006/relationships" id="259" r:id="Ra6ae24a4a5d04cd1"/>
    <p:sldId xmlns:r="http://schemas.openxmlformats.org/officeDocument/2006/relationships" id="260" r:id="R356ae01105814f74"/>
    <p:sldId xmlns:r="http://schemas.openxmlformats.org/officeDocument/2006/relationships" id="261" r:id="R120432a112214f35"/>
    <p:sldId xmlns:r="http://schemas.openxmlformats.org/officeDocument/2006/relationships" id="262" r:id="R4b3028fcedf7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b978c92a747f4" /><Relationship Type="http://schemas.openxmlformats.org/officeDocument/2006/relationships/slide" Target="/ppt/slides/slide1.xml" Id="R40a28af130d24a68" /><Relationship Type="http://schemas.openxmlformats.org/officeDocument/2006/relationships/slide" Target="/ppt/slides/slide2.xml" Id="R770ef2b40df24d20" /><Relationship Type="http://schemas.openxmlformats.org/officeDocument/2006/relationships/slide" Target="/ppt/slides/slide3.xml" Id="R96e986ca483044ba" /><Relationship Type="http://schemas.openxmlformats.org/officeDocument/2006/relationships/slide" Target="/ppt/slides/slide4.xml" Id="Ra6ae24a4a5d04cd1" /><Relationship Type="http://schemas.openxmlformats.org/officeDocument/2006/relationships/slide" Target="/ppt/slides/slide5.xml" Id="R356ae01105814f74" /><Relationship Type="http://schemas.openxmlformats.org/officeDocument/2006/relationships/slide" Target="/ppt/slides/slide6.xml" Id="R120432a112214f35" /><Relationship Type="http://schemas.openxmlformats.org/officeDocument/2006/relationships/slide" Target="/ppt/slides/slide7.xml" Id="R4b3028fcedf7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976be5726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309939de4d37" /><Relationship Type="http://schemas.openxmlformats.org/officeDocument/2006/relationships/theme" Target="/ppt/slideMasters/theme/theme1.xml" Id="R11cdf234943e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e309939de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14239e7734d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defed85c9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2e26b659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47dca32f7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31e8eafe140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d70f507cf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ab928315742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