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cd06136891f49d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1c336edfc742b3"/>
  </p:sldMasterIdLst>
  <p:sldIdLst>
    <p:sldId xmlns:r="http://schemas.openxmlformats.org/officeDocument/2006/relationships" id="256" r:id="R02a08f5ad56d4980"/>
    <p:sldId xmlns:r="http://schemas.openxmlformats.org/officeDocument/2006/relationships" id="257" r:id="Rd29d1cfb2d274b04"/>
    <p:sldId xmlns:r="http://schemas.openxmlformats.org/officeDocument/2006/relationships" id="258" r:id="R2e4a7a6d55c24254"/>
    <p:sldId xmlns:r="http://schemas.openxmlformats.org/officeDocument/2006/relationships" id="259" r:id="R405a3e62ad07462a"/>
    <p:sldId xmlns:r="http://schemas.openxmlformats.org/officeDocument/2006/relationships" id="260" r:id="Red38efdf650b47b0"/>
    <p:sldId xmlns:r="http://schemas.openxmlformats.org/officeDocument/2006/relationships" id="261" r:id="R763c4b2fa8c647ec"/>
    <p:sldId xmlns:r="http://schemas.openxmlformats.org/officeDocument/2006/relationships" id="262" r:id="R4fd6468b88ab49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c336edfc742b3" /><Relationship Type="http://schemas.openxmlformats.org/officeDocument/2006/relationships/slide" Target="/ppt/slides/slide1.xml" Id="R02a08f5ad56d4980" /><Relationship Type="http://schemas.openxmlformats.org/officeDocument/2006/relationships/slide" Target="/ppt/slides/slide2.xml" Id="Rd29d1cfb2d274b04" /><Relationship Type="http://schemas.openxmlformats.org/officeDocument/2006/relationships/slide" Target="/ppt/slides/slide3.xml" Id="R2e4a7a6d55c24254" /><Relationship Type="http://schemas.openxmlformats.org/officeDocument/2006/relationships/slide" Target="/ppt/slides/slide4.xml" Id="R405a3e62ad07462a" /><Relationship Type="http://schemas.openxmlformats.org/officeDocument/2006/relationships/slide" Target="/ppt/slides/slide5.xml" Id="Red38efdf650b47b0" /><Relationship Type="http://schemas.openxmlformats.org/officeDocument/2006/relationships/slide" Target="/ppt/slides/slide6.xml" Id="R763c4b2fa8c647ec" /><Relationship Type="http://schemas.openxmlformats.org/officeDocument/2006/relationships/slide" Target="/ppt/slides/slide7.xml" Id="R4fd6468b88ab49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81f23b93d743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0efb4cebf545b9" /><Relationship Type="http://schemas.openxmlformats.org/officeDocument/2006/relationships/theme" Target="/ppt/slideMasters/theme/theme1.xml" Id="Rfb9af04bd05340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0efb4cebf545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75da52e5a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adee4460fc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d909d205b4f0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e25177a5544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953b70e7d4f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2b521ffcf4d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39182aab343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11 203 479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25 751 615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28 417 746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ANNFRID ELI STANDAL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Nordengveien 81C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917 536 376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AES INVEST AS</a:t>
            </a:r>
          </a:p>
        </p:txBody>
      </p:sp>
    </p:spTree>
  </p:cSld>
  <p:clrMapOvr>
    <a:masterClrMapping xmlns:a="http://schemas.openxmlformats.org/drawingml/2006/main"/>
  </p:clrMapOvr>
</p:sld>
</file>