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ce388389d849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731d93b4744301"/>
  </p:sldMasterIdLst>
  <p:sldIdLst>
    <p:sldId xmlns:r="http://schemas.openxmlformats.org/officeDocument/2006/relationships" id="256" r:id="Rcbdff572d0194322"/>
    <p:sldId xmlns:r="http://schemas.openxmlformats.org/officeDocument/2006/relationships" id="257" r:id="Refb3503d68564035"/>
    <p:sldId xmlns:r="http://schemas.openxmlformats.org/officeDocument/2006/relationships" id="258" r:id="R2208d5542e094132"/>
    <p:sldId xmlns:r="http://schemas.openxmlformats.org/officeDocument/2006/relationships" id="259" r:id="R05b48a7d8b744e1b"/>
    <p:sldId xmlns:r="http://schemas.openxmlformats.org/officeDocument/2006/relationships" id="260" r:id="R44e3f3bc6ccb4ef3"/>
    <p:sldId xmlns:r="http://schemas.openxmlformats.org/officeDocument/2006/relationships" id="261" r:id="Ra4836cbe13244f23"/>
    <p:sldId xmlns:r="http://schemas.openxmlformats.org/officeDocument/2006/relationships" id="262" r:id="R9e1b1608018b49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731d93b4744301" /><Relationship Type="http://schemas.openxmlformats.org/officeDocument/2006/relationships/slide" Target="/ppt/slides/slide1.xml" Id="Rcbdff572d0194322" /><Relationship Type="http://schemas.openxmlformats.org/officeDocument/2006/relationships/slide" Target="/ppt/slides/slide2.xml" Id="Refb3503d68564035" /><Relationship Type="http://schemas.openxmlformats.org/officeDocument/2006/relationships/slide" Target="/ppt/slides/slide3.xml" Id="R2208d5542e094132" /><Relationship Type="http://schemas.openxmlformats.org/officeDocument/2006/relationships/slide" Target="/ppt/slides/slide4.xml" Id="R05b48a7d8b744e1b" /><Relationship Type="http://schemas.openxmlformats.org/officeDocument/2006/relationships/slide" Target="/ppt/slides/slide5.xml" Id="R44e3f3bc6ccb4ef3" /><Relationship Type="http://schemas.openxmlformats.org/officeDocument/2006/relationships/slide" Target="/ppt/slides/slide6.xml" Id="Ra4836cbe13244f23" /><Relationship Type="http://schemas.openxmlformats.org/officeDocument/2006/relationships/slide" Target="/ppt/slides/slide7.xml" Id="R9e1b1608018b49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6943c98f4e4b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431a2f2b648c1" /><Relationship Type="http://schemas.openxmlformats.org/officeDocument/2006/relationships/theme" Target="/ppt/slideMasters/theme/theme1.xml" Id="R90bf742f49104d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8431a2f2b648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1591dab3745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628f54ba14a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ede2c924143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503d392cf44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6c66c6a6e48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eb62f0e4f45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06c085a2a4e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CRUMBS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CRUMBS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CRUMBS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CRUMBS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CRUMBS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CRUMBS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1 902 182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3 877 545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7 991 704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CRUMBS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SIGVALD SÆTRE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CRUMBS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Terje Sætre, Elias Blix'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917 606 552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CRUMBS AS</a:t>
            </a:r>
          </a:p>
        </p:txBody>
      </p:sp>
    </p:spTree>
  </p:cSld>
  <p:clrMapOvr>
    <a:masterClrMapping xmlns:a="http://schemas.openxmlformats.org/drawingml/2006/main"/>
  </p:clrMapOvr>
</p:sld>
</file>