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86cba63f734f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995f87bb2347c1"/>
  </p:sldMasterIdLst>
  <p:sldIdLst>
    <p:sldId xmlns:r="http://schemas.openxmlformats.org/officeDocument/2006/relationships" id="256" r:id="R06de3354a0f845a4"/>
    <p:sldId xmlns:r="http://schemas.openxmlformats.org/officeDocument/2006/relationships" id="257" r:id="R3356acfb31e7410c"/>
    <p:sldId xmlns:r="http://schemas.openxmlformats.org/officeDocument/2006/relationships" id="258" r:id="R50e3d889591243de"/>
    <p:sldId xmlns:r="http://schemas.openxmlformats.org/officeDocument/2006/relationships" id="259" r:id="Rd75b9f2935754b81"/>
    <p:sldId xmlns:r="http://schemas.openxmlformats.org/officeDocument/2006/relationships" id="260" r:id="Rb2e5fc139c124977"/>
    <p:sldId xmlns:r="http://schemas.openxmlformats.org/officeDocument/2006/relationships" id="261" r:id="R19afe8fba4544c02"/>
    <p:sldId xmlns:r="http://schemas.openxmlformats.org/officeDocument/2006/relationships" id="262" r:id="Ra3468b86646b49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95f87bb2347c1" /><Relationship Type="http://schemas.openxmlformats.org/officeDocument/2006/relationships/slide" Target="/ppt/slides/slide1.xml" Id="R06de3354a0f845a4" /><Relationship Type="http://schemas.openxmlformats.org/officeDocument/2006/relationships/slide" Target="/ppt/slides/slide2.xml" Id="R3356acfb31e7410c" /><Relationship Type="http://schemas.openxmlformats.org/officeDocument/2006/relationships/slide" Target="/ppt/slides/slide3.xml" Id="R50e3d889591243de" /><Relationship Type="http://schemas.openxmlformats.org/officeDocument/2006/relationships/slide" Target="/ppt/slides/slide4.xml" Id="Rd75b9f2935754b81" /><Relationship Type="http://schemas.openxmlformats.org/officeDocument/2006/relationships/slide" Target="/ppt/slides/slide5.xml" Id="Rb2e5fc139c124977" /><Relationship Type="http://schemas.openxmlformats.org/officeDocument/2006/relationships/slide" Target="/ppt/slides/slide6.xml" Id="R19afe8fba4544c02" /><Relationship Type="http://schemas.openxmlformats.org/officeDocument/2006/relationships/slide" Target="/ppt/slides/slide7.xml" Id="Ra3468b86646b49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6037cdfd94f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0923c5e3549e0" /><Relationship Type="http://schemas.openxmlformats.org/officeDocument/2006/relationships/theme" Target="/ppt/slideMasters/theme/theme1.xml" Id="Rc823f4fe8e4442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70923c5e3549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04aff3ef24d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cf851490b49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871c08fef4f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f2632b45548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dd373065747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0897c5f3b46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2b7d0bdc04b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MULTILUFT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MULTILUFT HOLDING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2 850 001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13 898 056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22 165 063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MULTILUFT INVEST AS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THORKEL OLSEN INVEST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Kongeveien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3188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917 786 321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