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8af1ebbcb14a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e0c4d088b2405d"/>
  </p:sldMasterIdLst>
  <p:sldIdLst>
    <p:sldId xmlns:r="http://schemas.openxmlformats.org/officeDocument/2006/relationships" id="256" r:id="R9df6b5d8ac504652"/>
    <p:sldId xmlns:r="http://schemas.openxmlformats.org/officeDocument/2006/relationships" id="257" r:id="R1847fac0de894e87"/>
    <p:sldId xmlns:r="http://schemas.openxmlformats.org/officeDocument/2006/relationships" id="258" r:id="R7de213105cee4fa6"/>
    <p:sldId xmlns:r="http://schemas.openxmlformats.org/officeDocument/2006/relationships" id="259" r:id="R6480658d062240b5"/>
    <p:sldId xmlns:r="http://schemas.openxmlformats.org/officeDocument/2006/relationships" id="260" r:id="Rfaa61c5827234691"/>
    <p:sldId xmlns:r="http://schemas.openxmlformats.org/officeDocument/2006/relationships" id="261" r:id="R072c327e45414ec2"/>
    <p:sldId xmlns:r="http://schemas.openxmlformats.org/officeDocument/2006/relationships" id="262" r:id="R8b71bd96ef2049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e0c4d088b2405d" /><Relationship Type="http://schemas.openxmlformats.org/officeDocument/2006/relationships/slide" Target="/ppt/slides/slide1.xml" Id="R9df6b5d8ac504652" /><Relationship Type="http://schemas.openxmlformats.org/officeDocument/2006/relationships/slide" Target="/ppt/slides/slide2.xml" Id="R1847fac0de894e87" /><Relationship Type="http://schemas.openxmlformats.org/officeDocument/2006/relationships/slide" Target="/ppt/slides/slide3.xml" Id="R7de213105cee4fa6" /><Relationship Type="http://schemas.openxmlformats.org/officeDocument/2006/relationships/slide" Target="/ppt/slides/slide4.xml" Id="R6480658d062240b5" /><Relationship Type="http://schemas.openxmlformats.org/officeDocument/2006/relationships/slide" Target="/ppt/slides/slide5.xml" Id="Rfaa61c5827234691" /><Relationship Type="http://schemas.openxmlformats.org/officeDocument/2006/relationships/slide" Target="/ppt/slides/slide6.xml" Id="R072c327e45414ec2" /><Relationship Type="http://schemas.openxmlformats.org/officeDocument/2006/relationships/slide" Target="/ppt/slides/slide7.xml" Id="R8b71bd96ef2049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1b03238c104f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d7305a3634952" /><Relationship Type="http://schemas.openxmlformats.org/officeDocument/2006/relationships/theme" Target="/ppt/slideMasters/theme/theme1.xml" Id="R83a239dda49243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0d7305a36349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4ec83dcdd46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4d73c5a664f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4a834c8644c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e049300ed548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5b610740724f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5d650dabd49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2ff7b519347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MULTILUFT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MULTILUFT HOLDING AS ble etablert [år] og holder til i Horten.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3 500 000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13 848 056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22 655 830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MULTILUFT INVEST AS  –  67,0 %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THORKEL OLSEN INVEST AS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Kongeveien 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3188 Horten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917 786 321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