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67045136b84b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8d501316e14d53"/>
  </p:sldMasterIdLst>
  <p:sldIdLst>
    <p:sldId xmlns:r="http://schemas.openxmlformats.org/officeDocument/2006/relationships" id="256" r:id="R7c279ac3080f40e4"/>
    <p:sldId xmlns:r="http://schemas.openxmlformats.org/officeDocument/2006/relationships" id="257" r:id="Rab1067eb3c6c4c9d"/>
    <p:sldId xmlns:r="http://schemas.openxmlformats.org/officeDocument/2006/relationships" id="258" r:id="Rb890c8f85fa74b50"/>
    <p:sldId xmlns:r="http://schemas.openxmlformats.org/officeDocument/2006/relationships" id="259" r:id="R589d045fc1524202"/>
    <p:sldId xmlns:r="http://schemas.openxmlformats.org/officeDocument/2006/relationships" id="260" r:id="R1281d28fc1154005"/>
    <p:sldId xmlns:r="http://schemas.openxmlformats.org/officeDocument/2006/relationships" id="261" r:id="R800138da560e4cdb"/>
    <p:sldId xmlns:r="http://schemas.openxmlformats.org/officeDocument/2006/relationships" id="262" r:id="R5123b762ed0c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d501316e14d53" /><Relationship Type="http://schemas.openxmlformats.org/officeDocument/2006/relationships/slide" Target="/ppt/slides/slide1.xml" Id="R7c279ac3080f40e4" /><Relationship Type="http://schemas.openxmlformats.org/officeDocument/2006/relationships/slide" Target="/ppt/slides/slide2.xml" Id="Rab1067eb3c6c4c9d" /><Relationship Type="http://schemas.openxmlformats.org/officeDocument/2006/relationships/slide" Target="/ppt/slides/slide3.xml" Id="Rb890c8f85fa74b50" /><Relationship Type="http://schemas.openxmlformats.org/officeDocument/2006/relationships/slide" Target="/ppt/slides/slide4.xml" Id="R589d045fc1524202" /><Relationship Type="http://schemas.openxmlformats.org/officeDocument/2006/relationships/slide" Target="/ppt/slides/slide5.xml" Id="R1281d28fc1154005" /><Relationship Type="http://schemas.openxmlformats.org/officeDocument/2006/relationships/slide" Target="/ppt/slides/slide6.xml" Id="R800138da560e4cdb" /><Relationship Type="http://schemas.openxmlformats.org/officeDocument/2006/relationships/slide" Target="/ppt/slides/slide7.xml" Id="R5123b762ed0c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c51bf3c1e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7cc5c4aa14c42" /><Relationship Type="http://schemas.openxmlformats.org/officeDocument/2006/relationships/theme" Target="/ppt/slideMasters/theme/theme1.xml" Id="R92c665c0fd1848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a7cc5c4aa14c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c37389187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25b93537d4d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7afc9f5114e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acecb42914c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84c158af24e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61a2a1d1446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b9b7b36eb45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PENINSULA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PENINSULA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PENINSULA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PENINSULA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PENINSULA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PENINSULA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2 364 677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1 864 602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4 595 993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PENINSULA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SIVERT HAUGEN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PENINSULA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Karl-Ove Bjørnstad Eiendom AS, Fjordgata 80A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917 823 197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PENINSULA INVEST AS</a:t>
            </a:r>
          </a:p>
        </p:txBody>
      </p:sp>
    </p:spTree>
  </p:cSld>
  <p:clrMapOvr>
    <a:masterClrMapping xmlns:a="http://schemas.openxmlformats.org/drawingml/2006/main"/>
  </p:clrMapOvr>
</p:sld>
</file>