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423639884644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8fbe2a87ec46f0"/>
  </p:sldMasterIdLst>
  <p:sldIdLst>
    <p:sldId xmlns:r="http://schemas.openxmlformats.org/officeDocument/2006/relationships" id="256" r:id="Rff63bf82f6e1442e"/>
    <p:sldId xmlns:r="http://schemas.openxmlformats.org/officeDocument/2006/relationships" id="257" r:id="Rf3a21f189d904803"/>
    <p:sldId xmlns:r="http://schemas.openxmlformats.org/officeDocument/2006/relationships" id="258" r:id="Rfa44927576884373"/>
    <p:sldId xmlns:r="http://schemas.openxmlformats.org/officeDocument/2006/relationships" id="259" r:id="R8873a6584d9e4edd"/>
    <p:sldId xmlns:r="http://schemas.openxmlformats.org/officeDocument/2006/relationships" id="260" r:id="R997f5478eb1e48ff"/>
    <p:sldId xmlns:r="http://schemas.openxmlformats.org/officeDocument/2006/relationships" id="261" r:id="R1492678496014c93"/>
    <p:sldId xmlns:r="http://schemas.openxmlformats.org/officeDocument/2006/relationships" id="262" r:id="Ra8da8faed88043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8fbe2a87ec46f0" /><Relationship Type="http://schemas.openxmlformats.org/officeDocument/2006/relationships/slide" Target="/ppt/slides/slide1.xml" Id="Rff63bf82f6e1442e" /><Relationship Type="http://schemas.openxmlformats.org/officeDocument/2006/relationships/slide" Target="/ppt/slides/slide2.xml" Id="Rf3a21f189d904803" /><Relationship Type="http://schemas.openxmlformats.org/officeDocument/2006/relationships/slide" Target="/ppt/slides/slide3.xml" Id="Rfa44927576884373" /><Relationship Type="http://schemas.openxmlformats.org/officeDocument/2006/relationships/slide" Target="/ppt/slides/slide4.xml" Id="R8873a6584d9e4edd" /><Relationship Type="http://schemas.openxmlformats.org/officeDocument/2006/relationships/slide" Target="/ppt/slides/slide5.xml" Id="R997f5478eb1e48ff" /><Relationship Type="http://schemas.openxmlformats.org/officeDocument/2006/relationships/slide" Target="/ppt/slides/slide6.xml" Id="R1492678496014c93" /><Relationship Type="http://schemas.openxmlformats.org/officeDocument/2006/relationships/slide" Target="/ppt/slides/slide7.xml" Id="Ra8da8faed88043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cdb2cc0fb41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8805d56594bab" /><Relationship Type="http://schemas.openxmlformats.org/officeDocument/2006/relationships/theme" Target="/ppt/slideMasters/theme/theme1.xml" Id="R48fece60c65943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48805d56594b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2d371b88740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31c696c4d44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ce79a4ebc40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33d739e8a4b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50109bc4a46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03d0ec32f46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6a5ca60024b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HUS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PROFIL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