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bb404211ff4d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60e3d991644882"/>
  </p:sldMasterIdLst>
  <p:sldIdLst>
    <p:sldId xmlns:r="http://schemas.openxmlformats.org/officeDocument/2006/relationships" id="256" r:id="R3d2cadec95894847"/>
    <p:sldId xmlns:r="http://schemas.openxmlformats.org/officeDocument/2006/relationships" id="257" r:id="Rfb1c77388e1a4f64"/>
    <p:sldId xmlns:r="http://schemas.openxmlformats.org/officeDocument/2006/relationships" id="258" r:id="R0795fe2d0b414f60"/>
    <p:sldId xmlns:r="http://schemas.openxmlformats.org/officeDocument/2006/relationships" id="259" r:id="R1767e3a4b4aa4e46"/>
    <p:sldId xmlns:r="http://schemas.openxmlformats.org/officeDocument/2006/relationships" id="260" r:id="R633f09da4a394649"/>
    <p:sldId xmlns:r="http://schemas.openxmlformats.org/officeDocument/2006/relationships" id="261" r:id="R0649ffbecaa444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0e3d991644882" /><Relationship Type="http://schemas.openxmlformats.org/officeDocument/2006/relationships/slide" Target="/ppt/slides/slide1.xml" Id="R3d2cadec95894847" /><Relationship Type="http://schemas.openxmlformats.org/officeDocument/2006/relationships/slide" Target="/ppt/slides/slide2.xml" Id="Rfb1c77388e1a4f64" /><Relationship Type="http://schemas.openxmlformats.org/officeDocument/2006/relationships/slide" Target="/ppt/slides/slide3.xml" Id="R0795fe2d0b414f60" /><Relationship Type="http://schemas.openxmlformats.org/officeDocument/2006/relationships/slide" Target="/ppt/slides/slide4.xml" Id="R1767e3a4b4aa4e46" /><Relationship Type="http://schemas.openxmlformats.org/officeDocument/2006/relationships/slide" Target="/ppt/slides/slide5.xml" Id="R633f09da4a394649" /><Relationship Type="http://schemas.openxmlformats.org/officeDocument/2006/relationships/slide" Target="/ppt/slides/slide6.xml" Id="R0649ffbecaa444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024b210c149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dd840f3ea425c" /><Relationship Type="http://schemas.openxmlformats.org/officeDocument/2006/relationships/theme" Target="/ppt/slideMasters/theme/theme1.xml" Id="Rddda47443fed47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edd840f3ea42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1072bb9bc4b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4ead250bc49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6a3e1bb294d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c9dd89ff747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9be32b97242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c0ce3e68443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KINGS-BAY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Sævik, Myrane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