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22d4224cf54d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2200bce728418b"/>
  </p:sldMasterIdLst>
  <p:sldIdLst>
    <p:sldId xmlns:r="http://schemas.openxmlformats.org/officeDocument/2006/relationships" id="256" r:id="R8c8ca32ec15a44ba"/>
    <p:sldId xmlns:r="http://schemas.openxmlformats.org/officeDocument/2006/relationships" id="257" r:id="R88f8f60de8334018"/>
    <p:sldId xmlns:r="http://schemas.openxmlformats.org/officeDocument/2006/relationships" id="258" r:id="R348d1d5707824730"/>
    <p:sldId xmlns:r="http://schemas.openxmlformats.org/officeDocument/2006/relationships" id="259" r:id="Rc9d538f0add04a84"/>
    <p:sldId xmlns:r="http://schemas.openxmlformats.org/officeDocument/2006/relationships" id="260" r:id="R03b26a8f191348b6"/>
    <p:sldId xmlns:r="http://schemas.openxmlformats.org/officeDocument/2006/relationships" id="261" r:id="R9c76b43f7a79423f"/>
    <p:sldId xmlns:r="http://schemas.openxmlformats.org/officeDocument/2006/relationships" id="262" r:id="R02acf698dc2c44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200bce728418b" /><Relationship Type="http://schemas.openxmlformats.org/officeDocument/2006/relationships/slide" Target="/ppt/slides/slide1.xml" Id="R8c8ca32ec15a44ba" /><Relationship Type="http://schemas.openxmlformats.org/officeDocument/2006/relationships/slide" Target="/ppt/slides/slide2.xml" Id="R88f8f60de8334018" /><Relationship Type="http://schemas.openxmlformats.org/officeDocument/2006/relationships/slide" Target="/ppt/slides/slide3.xml" Id="R348d1d5707824730" /><Relationship Type="http://schemas.openxmlformats.org/officeDocument/2006/relationships/slide" Target="/ppt/slides/slide4.xml" Id="Rc9d538f0add04a84" /><Relationship Type="http://schemas.openxmlformats.org/officeDocument/2006/relationships/slide" Target="/ppt/slides/slide5.xml" Id="R03b26a8f191348b6" /><Relationship Type="http://schemas.openxmlformats.org/officeDocument/2006/relationships/slide" Target="/ppt/slides/slide6.xml" Id="R9c76b43f7a79423f" /><Relationship Type="http://schemas.openxmlformats.org/officeDocument/2006/relationships/slide" Target="/ppt/slides/slide7.xml" Id="R02acf698dc2c44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ba90b4f9d24f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6d15f3d654d66" /><Relationship Type="http://schemas.openxmlformats.org/officeDocument/2006/relationships/theme" Target="/ppt/slideMasters/theme/theme1.xml" Id="R6e46261e2f1840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e6d15f3d654d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4ea36001742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317a910474b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ef8e07f6649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d07aa2c5a41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1a43c23624d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268968b6345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5144ccc684f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KINGS-BAY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KINGS-BAY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170 073 457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71 854 786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72 107 407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466 450 720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665 678 509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KINGS BAY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Sævik, Myrane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