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4dd61cee2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2ba4fa7dfe45a7"/>
  </p:sldMasterIdLst>
  <p:sldIdLst>
    <p:sldId xmlns:r="http://schemas.openxmlformats.org/officeDocument/2006/relationships" id="256" r:id="R9aa97699f4a74d2d"/>
    <p:sldId xmlns:r="http://schemas.openxmlformats.org/officeDocument/2006/relationships" id="257" r:id="Rcfbc498c88f64a08"/>
    <p:sldId xmlns:r="http://schemas.openxmlformats.org/officeDocument/2006/relationships" id="258" r:id="Re4c69846301e454f"/>
    <p:sldId xmlns:r="http://schemas.openxmlformats.org/officeDocument/2006/relationships" id="259" r:id="Re5288c59af654053"/>
    <p:sldId xmlns:r="http://schemas.openxmlformats.org/officeDocument/2006/relationships" id="260" r:id="R763d3cc1f1b74ea4"/>
    <p:sldId xmlns:r="http://schemas.openxmlformats.org/officeDocument/2006/relationships" id="261" r:id="Rc9c7948de113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ba4fa7dfe45a7" /><Relationship Type="http://schemas.openxmlformats.org/officeDocument/2006/relationships/slide" Target="/ppt/slides/slide1.xml" Id="R9aa97699f4a74d2d" /><Relationship Type="http://schemas.openxmlformats.org/officeDocument/2006/relationships/slide" Target="/ppt/slides/slide2.xml" Id="Rcfbc498c88f64a08" /><Relationship Type="http://schemas.openxmlformats.org/officeDocument/2006/relationships/slide" Target="/ppt/slides/slide3.xml" Id="Re4c69846301e454f" /><Relationship Type="http://schemas.openxmlformats.org/officeDocument/2006/relationships/slide" Target="/ppt/slides/slide4.xml" Id="Re5288c59af654053" /><Relationship Type="http://schemas.openxmlformats.org/officeDocument/2006/relationships/slide" Target="/ppt/slides/slide5.xml" Id="R763d3cc1f1b74ea4" /><Relationship Type="http://schemas.openxmlformats.org/officeDocument/2006/relationships/slide" Target="/ppt/slides/slide6.xml" Id="Rc9c7948de113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3db133eb6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c8f4d58534ac1" /><Relationship Type="http://schemas.openxmlformats.org/officeDocument/2006/relationships/theme" Target="/ppt/slideMasters/theme/theme1.xml" Id="Reeee5be5858e4d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c8f4d5853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b9902d5b440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cd2db5fea40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11f799f64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e127af413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14c2d780f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dfedf94944a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