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70f3adac92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f8f1c84c24cd2"/>
  </p:sldMasterIdLst>
  <p:sldIdLst>
    <p:sldId xmlns:r="http://schemas.openxmlformats.org/officeDocument/2006/relationships" id="256" r:id="R276a9fd2ca724a90"/>
    <p:sldId xmlns:r="http://schemas.openxmlformats.org/officeDocument/2006/relationships" id="257" r:id="R3f9c312658c44787"/>
    <p:sldId xmlns:r="http://schemas.openxmlformats.org/officeDocument/2006/relationships" id="258" r:id="Rc1c1bd5bca6c4755"/>
    <p:sldId xmlns:r="http://schemas.openxmlformats.org/officeDocument/2006/relationships" id="259" r:id="R58ee3781270442f2"/>
    <p:sldId xmlns:r="http://schemas.openxmlformats.org/officeDocument/2006/relationships" id="260" r:id="Raf229915535d404e"/>
    <p:sldId xmlns:r="http://schemas.openxmlformats.org/officeDocument/2006/relationships" id="261" r:id="Rd1c36774f2374813"/>
    <p:sldId xmlns:r="http://schemas.openxmlformats.org/officeDocument/2006/relationships" id="262" r:id="R6dd95bfd1bac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f8f1c84c24cd2" /><Relationship Type="http://schemas.openxmlformats.org/officeDocument/2006/relationships/slide" Target="/ppt/slides/slide1.xml" Id="R276a9fd2ca724a90" /><Relationship Type="http://schemas.openxmlformats.org/officeDocument/2006/relationships/slide" Target="/ppt/slides/slide2.xml" Id="R3f9c312658c44787" /><Relationship Type="http://schemas.openxmlformats.org/officeDocument/2006/relationships/slide" Target="/ppt/slides/slide3.xml" Id="Rc1c1bd5bca6c4755" /><Relationship Type="http://schemas.openxmlformats.org/officeDocument/2006/relationships/slide" Target="/ppt/slides/slide4.xml" Id="R58ee3781270442f2" /><Relationship Type="http://schemas.openxmlformats.org/officeDocument/2006/relationships/slide" Target="/ppt/slides/slide5.xml" Id="Raf229915535d404e" /><Relationship Type="http://schemas.openxmlformats.org/officeDocument/2006/relationships/slide" Target="/ppt/slides/slide6.xml" Id="Rd1c36774f2374813" /><Relationship Type="http://schemas.openxmlformats.org/officeDocument/2006/relationships/slide" Target="/ppt/slides/slide7.xml" Id="R6dd95bfd1bac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78dad0ddc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609db114c4c21" /><Relationship Type="http://schemas.openxmlformats.org/officeDocument/2006/relationships/theme" Target="/ppt/slideMasters/theme/theme1.xml" Id="R2652506c4323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609db114c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23ac865e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822aadcde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27cf1f7da4d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42ba32179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cdaaecd548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db1440211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22c23ad56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