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86693e02f04d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ee6972409f4d1c"/>
  </p:sldMasterIdLst>
  <p:sldIdLst>
    <p:sldId xmlns:r="http://schemas.openxmlformats.org/officeDocument/2006/relationships" id="256" r:id="R1d35651bd9a94cef"/>
    <p:sldId xmlns:r="http://schemas.openxmlformats.org/officeDocument/2006/relationships" id="257" r:id="R1d383683ca204997"/>
    <p:sldId xmlns:r="http://schemas.openxmlformats.org/officeDocument/2006/relationships" id="258" r:id="Rd219fdd08d5140fb"/>
    <p:sldId xmlns:r="http://schemas.openxmlformats.org/officeDocument/2006/relationships" id="259" r:id="R6c67b099fbfd4c21"/>
    <p:sldId xmlns:r="http://schemas.openxmlformats.org/officeDocument/2006/relationships" id="260" r:id="R2aeccc5bb5c84be8"/>
    <p:sldId xmlns:r="http://schemas.openxmlformats.org/officeDocument/2006/relationships" id="261" r:id="R40b567975f7d4451"/>
    <p:sldId xmlns:r="http://schemas.openxmlformats.org/officeDocument/2006/relationships" id="262" r:id="R4a83b03d569c49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ee6972409f4d1c" /><Relationship Type="http://schemas.openxmlformats.org/officeDocument/2006/relationships/slide" Target="/ppt/slides/slide1.xml" Id="R1d35651bd9a94cef" /><Relationship Type="http://schemas.openxmlformats.org/officeDocument/2006/relationships/slide" Target="/ppt/slides/slide2.xml" Id="R1d383683ca204997" /><Relationship Type="http://schemas.openxmlformats.org/officeDocument/2006/relationships/slide" Target="/ppt/slides/slide3.xml" Id="Rd219fdd08d5140fb" /><Relationship Type="http://schemas.openxmlformats.org/officeDocument/2006/relationships/slide" Target="/ppt/slides/slide4.xml" Id="R6c67b099fbfd4c21" /><Relationship Type="http://schemas.openxmlformats.org/officeDocument/2006/relationships/slide" Target="/ppt/slides/slide5.xml" Id="R2aeccc5bb5c84be8" /><Relationship Type="http://schemas.openxmlformats.org/officeDocument/2006/relationships/slide" Target="/ppt/slides/slide6.xml" Id="R40b567975f7d4451" /><Relationship Type="http://schemas.openxmlformats.org/officeDocument/2006/relationships/slide" Target="/ppt/slides/slide7.xml" Id="R4a83b03d569c49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15ec3558944d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a042a9fc0434f" /><Relationship Type="http://schemas.openxmlformats.org/officeDocument/2006/relationships/theme" Target="/ppt/slideMasters/theme/theme1.xml" Id="R9854d4d0a4b64d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6a042a9fc043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cefa3888d4b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8553e57bb41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fb6b1aa1a4c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5bc8b14ba4b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5afb2510149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8ad5a9b6e45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d374f9c8542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HARDING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HARDING EIENDOM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4 648 918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46 327 984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211 387 376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HARDING TRADING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HARDING TRADING HOLDING II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SILVERDALE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Lauvstøveien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4876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917 855 439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