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4de195e39d42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0983b2cb094b66"/>
  </p:sldMasterIdLst>
  <p:sldIdLst>
    <p:sldId xmlns:r="http://schemas.openxmlformats.org/officeDocument/2006/relationships" id="256" r:id="Rb9f569b3f2154858"/>
    <p:sldId xmlns:r="http://schemas.openxmlformats.org/officeDocument/2006/relationships" id="257" r:id="R34b13d50d8b045ab"/>
    <p:sldId xmlns:r="http://schemas.openxmlformats.org/officeDocument/2006/relationships" id="258" r:id="R6b2331e6f1424ba6"/>
    <p:sldId xmlns:r="http://schemas.openxmlformats.org/officeDocument/2006/relationships" id="259" r:id="Redafea67eaaa468a"/>
    <p:sldId xmlns:r="http://schemas.openxmlformats.org/officeDocument/2006/relationships" id="260" r:id="R29968361ccbf44ac"/>
    <p:sldId xmlns:r="http://schemas.openxmlformats.org/officeDocument/2006/relationships" id="261" r:id="R3d3a2cb41c0844d9"/>
    <p:sldId xmlns:r="http://schemas.openxmlformats.org/officeDocument/2006/relationships" id="262" r:id="R28ab89cfee984d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0983b2cb094b66" /><Relationship Type="http://schemas.openxmlformats.org/officeDocument/2006/relationships/slide" Target="/ppt/slides/slide1.xml" Id="Rb9f569b3f2154858" /><Relationship Type="http://schemas.openxmlformats.org/officeDocument/2006/relationships/slide" Target="/ppt/slides/slide2.xml" Id="R34b13d50d8b045ab" /><Relationship Type="http://schemas.openxmlformats.org/officeDocument/2006/relationships/slide" Target="/ppt/slides/slide3.xml" Id="R6b2331e6f1424ba6" /><Relationship Type="http://schemas.openxmlformats.org/officeDocument/2006/relationships/slide" Target="/ppt/slides/slide4.xml" Id="Redafea67eaaa468a" /><Relationship Type="http://schemas.openxmlformats.org/officeDocument/2006/relationships/slide" Target="/ppt/slides/slide5.xml" Id="R29968361ccbf44ac" /><Relationship Type="http://schemas.openxmlformats.org/officeDocument/2006/relationships/slide" Target="/ppt/slides/slide6.xml" Id="R3d3a2cb41c0844d9" /><Relationship Type="http://schemas.openxmlformats.org/officeDocument/2006/relationships/slide" Target="/ppt/slides/slide7.xml" Id="R28ab89cfee984d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d25cd8b7540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84946c2e94e1b" /><Relationship Type="http://schemas.openxmlformats.org/officeDocument/2006/relationships/theme" Target="/ppt/slideMasters/theme/theme1.xml" Id="R0903a2309fb647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d84946c2e94e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ae22d38b142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502561f9444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411702df540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edac79e8b44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bef6c13cd4c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7c67eeaa74a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21b119cee47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QRG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1 034 719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1 050 344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ELYSTRAND ELIJAH N G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Linges vei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917 867 607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