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90408a7bb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ad12f484a4a0e"/>
  </p:sldMasterIdLst>
  <p:sldIdLst>
    <p:sldId xmlns:r="http://schemas.openxmlformats.org/officeDocument/2006/relationships" id="256" r:id="R82a1d034abf14c8c"/>
    <p:sldId xmlns:r="http://schemas.openxmlformats.org/officeDocument/2006/relationships" id="257" r:id="Rf9a856f8ae004933"/>
    <p:sldId xmlns:r="http://schemas.openxmlformats.org/officeDocument/2006/relationships" id="258" r:id="R4b8ac926f6ae4188"/>
    <p:sldId xmlns:r="http://schemas.openxmlformats.org/officeDocument/2006/relationships" id="259" r:id="Rd1b50d962f6245fd"/>
    <p:sldId xmlns:r="http://schemas.openxmlformats.org/officeDocument/2006/relationships" id="260" r:id="R2b3ee8e3123245ba"/>
    <p:sldId xmlns:r="http://schemas.openxmlformats.org/officeDocument/2006/relationships" id="261" r:id="R12945d1ab034445d"/>
    <p:sldId xmlns:r="http://schemas.openxmlformats.org/officeDocument/2006/relationships" id="262" r:id="R633075df80c1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ad12f484a4a0e" /><Relationship Type="http://schemas.openxmlformats.org/officeDocument/2006/relationships/slide" Target="/ppt/slides/slide1.xml" Id="R82a1d034abf14c8c" /><Relationship Type="http://schemas.openxmlformats.org/officeDocument/2006/relationships/slide" Target="/ppt/slides/slide2.xml" Id="Rf9a856f8ae004933" /><Relationship Type="http://schemas.openxmlformats.org/officeDocument/2006/relationships/slide" Target="/ppt/slides/slide3.xml" Id="R4b8ac926f6ae4188" /><Relationship Type="http://schemas.openxmlformats.org/officeDocument/2006/relationships/slide" Target="/ppt/slides/slide4.xml" Id="Rd1b50d962f6245fd" /><Relationship Type="http://schemas.openxmlformats.org/officeDocument/2006/relationships/slide" Target="/ppt/slides/slide5.xml" Id="R2b3ee8e3123245ba" /><Relationship Type="http://schemas.openxmlformats.org/officeDocument/2006/relationships/slide" Target="/ppt/slides/slide6.xml" Id="R12945d1ab034445d" /><Relationship Type="http://schemas.openxmlformats.org/officeDocument/2006/relationships/slide" Target="/ppt/slides/slide7.xml" Id="R633075df80c1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2a1478f2c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1090d45b64cc4" /><Relationship Type="http://schemas.openxmlformats.org/officeDocument/2006/relationships/theme" Target="/ppt/slideMasters/theme/theme1.xml" Id="Ra2e2b746a755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1090d45b6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f6f95f79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4386a7010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c88a0752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fec16c328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8406b1b0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11e5857d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516a6a9d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HOMLUNGEN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HOMLUNGEN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3 343 520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9 036 591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31 716 408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34 063 979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BEATE WACKNITZ MALM JUSTAD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Biskop Grimelunds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917 895 481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