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81f01183684e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08c98a61f544f2"/>
  </p:sldMasterIdLst>
  <p:sldIdLst>
    <p:sldId xmlns:r="http://schemas.openxmlformats.org/officeDocument/2006/relationships" id="256" r:id="R9bed27e728ce4e26"/>
    <p:sldId xmlns:r="http://schemas.openxmlformats.org/officeDocument/2006/relationships" id="257" r:id="Rc7af9a3ff1ee4263"/>
    <p:sldId xmlns:r="http://schemas.openxmlformats.org/officeDocument/2006/relationships" id="258" r:id="Ra5c4b47ca70b470b"/>
    <p:sldId xmlns:r="http://schemas.openxmlformats.org/officeDocument/2006/relationships" id="259" r:id="R37a6af79daa2402c"/>
    <p:sldId xmlns:r="http://schemas.openxmlformats.org/officeDocument/2006/relationships" id="260" r:id="R801ae1b9664d4ac4"/>
    <p:sldId xmlns:r="http://schemas.openxmlformats.org/officeDocument/2006/relationships" id="261" r:id="R73156d232d234c81"/>
    <p:sldId xmlns:r="http://schemas.openxmlformats.org/officeDocument/2006/relationships" id="262" r:id="R4422644976fa45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8c98a61f544f2" /><Relationship Type="http://schemas.openxmlformats.org/officeDocument/2006/relationships/slide" Target="/ppt/slides/slide1.xml" Id="R9bed27e728ce4e26" /><Relationship Type="http://schemas.openxmlformats.org/officeDocument/2006/relationships/slide" Target="/ppt/slides/slide2.xml" Id="Rc7af9a3ff1ee4263" /><Relationship Type="http://schemas.openxmlformats.org/officeDocument/2006/relationships/slide" Target="/ppt/slides/slide3.xml" Id="Ra5c4b47ca70b470b" /><Relationship Type="http://schemas.openxmlformats.org/officeDocument/2006/relationships/slide" Target="/ppt/slides/slide4.xml" Id="R37a6af79daa2402c" /><Relationship Type="http://schemas.openxmlformats.org/officeDocument/2006/relationships/slide" Target="/ppt/slides/slide5.xml" Id="R801ae1b9664d4ac4" /><Relationship Type="http://schemas.openxmlformats.org/officeDocument/2006/relationships/slide" Target="/ppt/slides/slide6.xml" Id="R73156d232d234c81" /><Relationship Type="http://schemas.openxmlformats.org/officeDocument/2006/relationships/slide" Target="/ppt/slides/slide7.xml" Id="R4422644976fa45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01970a83a4d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5c921587b4e72" /><Relationship Type="http://schemas.openxmlformats.org/officeDocument/2006/relationships/theme" Target="/ppt/slideMasters/theme/theme1.xml" Id="R50ecb21eed4946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e5c921587b4e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358172bdb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0716ce7a94f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2e8d185574c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5a0cb024747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8bb6be2ad4e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8dca2fb1740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6e78cbf9d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