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90855a1e0d43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8339fa40e94f4b"/>
  </p:sldMasterIdLst>
  <p:sldIdLst>
    <p:sldId xmlns:r="http://schemas.openxmlformats.org/officeDocument/2006/relationships" id="256" r:id="R437e02f6df9e47f4"/>
    <p:sldId xmlns:r="http://schemas.openxmlformats.org/officeDocument/2006/relationships" id="257" r:id="R7c7e4d630ea44a57"/>
    <p:sldId xmlns:r="http://schemas.openxmlformats.org/officeDocument/2006/relationships" id="258" r:id="Rdb1af93e27304f06"/>
    <p:sldId xmlns:r="http://schemas.openxmlformats.org/officeDocument/2006/relationships" id="259" r:id="Rb6f05b981ceb4248"/>
    <p:sldId xmlns:r="http://schemas.openxmlformats.org/officeDocument/2006/relationships" id="260" r:id="Rcdd2096c8d044d05"/>
    <p:sldId xmlns:r="http://schemas.openxmlformats.org/officeDocument/2006/relationships" id="261" r:id="R903d64c140a346a7"/>
    <p:sldId xmlns:r="http://schemas.openxmlformats.org/officeDocument/2006/relationships" id="262" r:id="R0911bf076aaa48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8339fa40e94f4b" /><Relationship Type="http://schemas.openxmlformats.org/officeDocument/2006/relationships/slide" Target="/ppt/slides/slide1.xml" Id="R437e02f6df9e47f4" /><Relationship Type="http://schemas.openxmlformats.org/officeDocument/2006/relationships/slide" Target="/ppt/slides/slide2.xml" Id="R7c7e4d630ea44a57" /><Relationship Type="http://schemas.openxmlformats.org/officeDocument/2006/relationships/slide" Target="/ppt/slides/slide3.xml" Id="Rdb1af93e27304f06" /><Relationship Type="http://schemas.openxmlformats.org/officeDocument/2006/relationships/slide" Target="/ppt/slides/slide4.xml" Id="Rb6f05b981ceb4248" /><Relationship Type="http://schemas.openxmlformats.org/officeDocument/2006/relationships/slide" Target="/ppt/slides/slide5.xml" Id="Rcdd2096c8d044d05" /><Relationship Type="http://schemas.openxmlformats.org/officeDocument/2006/relationships/slide" Target="/ppt/slides/slide6.xml" Id="R903d64c140a346a7" /><Relationship Type="http://schemas.openxmlformats.org/officeDocument/2006/relationships/slide" Target="/ppt/slides/slide7.xml" Id="R0911bf076aaa48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9654095adc41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4607b476e41a8" /><Relationship Type="http://schemas.openxmlformats.org/officeDocument/2006/relationships/theme" Target="/ppt/slideMasters/theme/theme1.xml" Id="R3c95491ca22141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14607b476e41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1562242044e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37c8b093d4c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2ef32cbf44d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f5bfc32d24a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0dc2b087644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3914aada840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726cac2494b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GLENN DØVIK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 DØVIK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9 889 418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9 986 555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DØVIK GLENN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Venstøphøgda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3721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918 051 821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