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bafd1984a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1541a934f74a71"/>
  </p:sldMasterIdLst>
  <p:sldIdLst>
    <p:sldId xmlns:r="http://schemas.openxmlformats.org/officeDocument/2006/relationships" id="256" r:id="R0377474a2bee48be"/>
    <p:sldId xmlns:r="http://schemas.openxmlformats.org/officeDocument/2006/relationships" id="257" r:id="Rb59037094969412d"/>
    <p:sldId xmlns:r="http://schemas.openxmlformats.org/officeDocument/2006/relationships" id="258" r:id="Rd3dd6585802140be"/>
    <p:sldId xmlns:r="http://schemas.openxmlformats.org/officeDocument/2006/relationships" id="259" r:id="Re9bbf91a58b34927"/>
    <p:sldId xmlns:r="http://schemas.openxmlformats.org/officeDocument/2006/relationships" id="260" r:id="R1f6d1a5752c1438a"/>
    <p:sldId xmlns:r="http://schemas.openxmlformats.org/officeDocument/2006/relationships" id="261" r:id="Re8577137eed74269"/>
    <p:sldId xmlns:r="http://schemas.openxmlformats.org/officeDocument/2006/relationships" id="262" r:id="Rdc8f6718f706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541a934f74a71" /><Relationship Type="http://schemas.openxmlformats.org/officeDocument/2006/relationships/slide" Target="/ppt/slides/slide1.xml" Id="R0377474a2bee48be" /><Relationship Type="http://schemas.openxmlformats.org/officeDocument/2006/relationships/slide" Target="/ppt/slides/slide2.xml" Id="Rb59037094969412d" /><Relationship Type="http://schemas.openxmlformats.org/officeDocument/2006/relationships/slide" Target="/ppt/slides/slide3.xml" Id="Rd3dd6585802140be" /><Relationship Type="http://schemas.openxmlformats.org/officeDocument/2006/relationships/slide" Target="/ppt/slides/slide4.xml" Id="Re9bbf91a58b34927" /><Relationship Type="http://schemas.openxmlformats.org/officeDocument/2006/relationships/slide" Target="/ppt/slides/slide5.xml" Id="R1f6d1a5752c1438a" /><Relationship Type="http://schemas.openxmlformats.org/officeDocument/2006/relationships/slide" Target="/ppt/slides/slide6.xml" Id="Re8577137eed74269" /><Relationship Type="http://schemas.openxmlformats.org/officeDocument/2006/relationships/slide" Target="/ppt/slides/slide7.xml" Id="Rdc8f6718f706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d99abdb01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73d44344a4538" /><Relationship Type="http://schemas.openxmlformats.org/officeDocument/2006/relationships/theme" Target="/ppt/slideMasters/theme/theme1.xml" Id="R70de41a7705841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573d44344a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2d18fb9e446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92c0d172c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478a3a1b4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805b2f41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ef823b34b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bdb3355b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056b07371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