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b291eb4a2645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e86f750e604831"/>
  </p:sldMasterIdLst>
  <p:sldIdLst>
    <p:sldId xmlns:r="http://schemas.openxmlformats.org/officeDocument/2006/relationships" id="256" r:id="Rc2be7c2ad8cf4f41"/>
    <p:sldId xmlns:r="http://schemas.openxmlformats.org/officeDocument/2006/relationships" id="257" r:id="Rb9c979dfbe70495d"/>
    <p:sldId xmlns:r="http://schemas.openxmlformats.org/officeDocument/2006/relationships" id="258" r:id="R4bc9cf4e9aab492c"/>
    <p:sldId xmlns:r="http://schemas.openxmlformats.org/officeDocument/2006/relationships" id="259" r:id="Rdecde9b56f6f46dc"/>
    <p:sldId xmlns:r="http://schemas.openxmlformats.org/officeDocument/2006/relationships" id="260" r:id="Rfa404282db3b478e"/>
    <p:sldId xmlns:r="http://schemas.openxmlformats.org/officeDocument/2006/relationships" id="261" r:id="Re7cba7af91cb4832"/>
    <p:sldId xmlns:r="http://schemas.openxmlformats.org/officeDocument/2006/relationships" id="262" r:id="Racd1ee96922844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86f750e604831" /><Relationship Type="http://schemas.openxmlformats.org/officeDocument/2006/relationships/slide" Target="/ppt/slides/slide1.xml" Id="Rc2be7c2ad8cf4f41" /><Relationship Type="http://schemas.openxmlformats.org/officeDocument/2006/relationships/slide" Target="/ppt/slides/slide2.xml" Id="Rb9c979dfbe70495d" /><Relationship Type="http://schemas.openxmlformats.org/officeDocument/2006/relationships/slide" Target="/ppt/slides/slide3.xml" Id="R4bc9cf4e9aab492c" /><Relationship Type="http://schemas.openxmlformats.org/officeDocument/2006/relationships/slide" Target="/ppt/slides/slide4.xml" Id="Rdecde9b56f6f46dc" /><Relationship Type="http://schemas.openxmlformats.org/officeDocument/2006/relationships/slide" Target="/ppt/slides/slide5.xml" Id="Rfa404282db3b478e" /><Relationship Type="http://schemas.openxmlformats.org/officeDocument/2006/relationships/slide" Target="/ppt/slides/slide6.xml" Id="Re7cba7af91cb4832" /><Relationship Type="http://schemas.openxmlformats.org/officeDocument/2006/relationships/slide" Target="/ppt/slides/slide7.xml" Id="Racd1ee96922844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4f2d96f2042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4f199f8a84881" /><Relationship Type="http://schemas.openxmlformats.org/officeDocument/2006/relationships/theme" Target="/ppt/slideMasters/theme/theme1.xml" Id="Re984b58c06da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44f199f8a8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271120e2141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3fe1a7bc64f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692ca47e0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502a0501546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9e7d6bc5a46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43763e10e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3d9b085e545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SELING BENGT CARL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Hiorths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