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25a7a824b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80c23bd18c4d5e"/>
  </p:sldMasterIdLst>
  <p:sldIdLst>
    <p:sldId xmlns:r="http://schemas.openxmlformats.org/officeDocument/2006/relationships" id="256" r:id="R1e9e5273518042c2"/>
    <p:sldId xmlns:r="http://schemas.openxmlformats.org/officeDocument/2006/relationships" id="257" r:id="R8871e31e78c747c0"/>
    <p:sldId xmlns:r="http://schemas.openxmlformats.org/officeDocument/2006/relationships" id="258" r:id="R5f1f2086aff84e29"/>
    <p:sldId xmlns:r="http://schemas.openxmlformats.org/officeDocument/2006/relationships" id="259" r:id="Rc6292e72b7ab4ae4"/>
    <p:sldId xmlns:r="http://schemas.openxmlformats.org/officeDocument/2006/relationships" id="260" r:id="Raec4ec5688ad4be6"/>
    <p:sldId xmlns:r="http://schemas.openxmlformats.org/officeDocument/2006/relationships" id="261" r:id="R6116593edb604d1e"/>
    <p:sldId xmlns:r="http://schemas.openxmlformats.org/officeDocument/2006/relationships" id="262" r:id="R608307b767ee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80c23bd18c4d5e" /><Relationship Type="http://schemas.openxmlformats.org/officeDocument/2006/relationships/slide" Target="/ppt/slides/slide1.xml" Id="R1e9e5273518042c2" /><Relationship Type="http://schemas.openxmlformats.org/officeDocument/2006/relationships/slide" Target="/ppt/slides/slide2.xml" Id="R8871e31e78c747c0" /><Relationship Type="http://schemas.openxmlformats.org/officeDocument/2006/relationships/slide" Target="/ppt/slides/slide3.xml" Id="R5f1f2086aff84e29" /><Relationship Type="http://schemas.openxmlformats.org/officeDocument/2006/relationships/slide" Target="/ppt/slides/slide4.xml" Id="Rc6292e72b7ab4ae4" /><Relationship Type="http://schemas.openxmlformats.org/officeDocument/2006/relationships/slide" Target="/ppt/slides/slide5.xml" Id="Raec4ec5688ad4be6" /><Relationship Type="http://schemas.openxmlformats.org/officeDocument/2006/relationships/slide" Target="/ppt/slides/slide6.xml" Id="R6116593edb604d1e" /><Relationship Type="http://schemas.openxmlformats.org/officeDocument/2006/relationships/slide" Target="/ppt/slides/slide7.xml" Id="R608307b767ee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dd379dd9a545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8aaca6d7d4f9d" /><Relationship Type="http://schemas.openxmlformats.org/officeDocument/2006/relationships/theme" Target="/ppt/slideMasters/theme/theme1.xml" Id="Rabd10304370d49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68aaca6d7d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7104d823644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787bcd2544f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7e26343a24a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7e9b7384d42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71ee5fc0a4e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d9b09c0864a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c46cbea7047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