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85e839a5a94f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d8a0945187426f"/>
  </p:sldMasterIdLst>
  <p:sldIdLst>
    <p:sldId xmlns:r="http://schemas.openxmlformats.org/officeDocument/2006/relationships" id="256" r:id="R7330560a7017425a"/>
    <p:sldId xmlns:r="http://schemas.openxmlformats.org/officeDocument/2006/relationships" id="257" r:id="Rcaaa034194184171"/>
    <p:sldId xmlns:r="http://schemas.openxmlformats.org/officeDocument/2006/relationships" id="258" r:id="R1681b8cd1acb4c27"/>
    <p:sldId xmlns:r="http://schemas.openxmlformats.org/officeDocument/2006/relationships" id="259" r:id="R861fe6d32b93415e"/>
    <p:sldId xmlns:r="http://schemas.openxmlformats.org/officeDocument/2006/relationships" id="260" r:id="Rdc30140dce424ab9"/>
    <p:sldId xmlns:r="http://schemas.openxmlformats.org/officeDocument/2006/relationships" id="261" r:id="Rf37a0406931244b4"/>
    <p:sldId xmlns:r="http://schemas.openxmlformats.org/officeDocument/2006/relationships" id="262" r:id="R9ac0c3abbbfc4b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d8a0945187426f" /><Relationship Type="http://schemas.openxmlformats.org/officeDocument/2006/relationships/slide" Target="/ppt/slides/slide1.xml" Id="R7330560a7017425a" /><Relationship Type="http://schemas.openxmlformats.org/officeDocument/2006/relationships/slide" Target="/ppt/slides/slide2.xml" Id="Rcaaa034194184171" /><Relationship Type="http://schemas.openxmlformats.org/officeDocument/2006/relationships/slide" Target="/ppt/slides/slide3.xml" Id="R1681b8cd1acb4c27" /><Relationship Type="http://schemas.openxmlformats.org/officeDocument/2006/relationships/slide" Target="/ppt/slides/slide4.xml" Id="R861fe6d32b93415e" /><Relationship Type="http://schemas.openxmlformats.org/officeDocument/2006/relationships/slide" Target="/ppt/slides/slide5.xml" Id="Rdc30140dce424ab9" /><Relationship Type="http://schemas.openxmlformats.org/officeDocument/2006/relationships/slide" Target="/ppt/slides/slide6.xml" Id="Rf37a0406931244b4" /><Relationship Type="http://schemas.openxmlformats.org/officeDocument/2006/relationships/slide" Target="/ppt/slides/slide7.xml" Id="R9ac0c3abbbfc4b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f735a2928848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3f96c6ff0479c" /><Relationship Type="http://schemas.openxmlformats.org/officeDocument/2006/relationships/theme" Target="/ppt/slideMasters/theme/theme1.xml" Id="Rf0b3bb51184845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93f96c6ff047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b433f94364e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395c478ff42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f956710e04c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4476862cb40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6177a903549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7312888b54a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dfe49ea4140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STANDARD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STANDARD HOLDING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−514 855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1 194 347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6 560 090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ROLF ASLAK  –  93,8 %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HANOHRA HOLDING AS  –  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918 267 921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