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48aa35aaa049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e39cb61d224a82"/>
  </p:sldMasterIdLst>
  <p:sldIdLst>
    <p:sldId xmlns:r="http://schemas.openxmlformats.org/officeDocument/2006/relationships" id="256" r:id="R36468baab1ed4365"/>
    <p:sldId xmlns:r="http://schemas.openxmlformats.org/officeDocument/2006/relationships" id="257" r:id="R931744a34e094d35"/>
    <p:sldId xmlns:r="http://schemas.openxmlformats.org/officeDocument/2006/relationships" id="258" r:id="R6491da56f50d4711"/>
    <p:sldId xmlns:r="http://schemas.openxmlformats.org/officeDocument/2006/relationships" id="259" r:id="R3cd0c2ac96b3468a"/>
    <p:sldId xmlns:r="http://schemas.openxmlformats.org/officeDocument/2006/relationships" id="260" r:id="R05099f7b77db4cb4"/>
    <p:sldId xmlns:r="http://schemas.openxmlformats.org/officeDocument/2006/relationships" id="261" r:id="R57ddccd53ccb4b8a"/>
    <p:sldId xmlns:r="http://schemas.openxmlformats.org/officeDocument/2006/relationships" id="262" r:id="R0d6c5343053d46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e39cb61d224a82" /><Relationship Type="http://schemas.openxmlformats.org/officeDocument/2006/relationships/slide" Target="/ppt/slides/slide1.xml" Id="R36468baab1ed4365" /><Relationship Type="http://schemas.openxmlformats.org/officeDocument/2006/relationships/slide" Target="/ppt/slides/slide2.xml" Id="R931744a34e094d35" /><Relationship Type="http://schemas.openxmlformats.org/officeDocument/2006/relationships/slide" Target="/ppt/slides/slide3.xml" Id="R6491da56f50d4711" /><Relationship Type="http://schemas.openxmlformats.org/officeDocument/2006/relationships/slide" Target="/ppt/slides/slide4.xml" Id="R3cd0c2ac96b3468a" /><Relationship Type="http://schemas.openxmlformats.org/officeDocument/2006/relationships/slide" Target="/ppt/slides/slide5.xml" Id="R05099f7b77db4cb4" /><Relationship Type="http://schemas.openxmlformats.org/officeDocument/2006/relationships/slide" Target="/ppt/slides/slide6.xml" Id="R57ddccd53ccb4b8a" /><Relationship Type="http://schemas.openxmlformats.org/officeDocument/2006/relationships/slide" Target="/ppt/slides/slide7.xml" Id="R0d6c5343053d46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f0872598434a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f18a7e42c41ea" /><Relationship Type="http://schemas.openxmlformats.org/officeDocument/2006/relationships/theme" Target="/ppt/slideMasters/theme/theme1.xml" Id="R043b7c47dbfb4e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2f18a7e42c41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63e994b9645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359c122344e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b79e305eb44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2739ef1384b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9c2170a7c48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babe4db2948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ab2d037f54f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FUNNY BONE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FUNNY BONE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−4 774 850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337 109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JENS AMDAHL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657 Office Space, Fredensborgveien 22G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918 322 639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