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8b99752738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356fe6ad2d484b"/>
  </p:sldMasterIdLst>
  <p:sldIdLst>
    <p:sldId xmlns:r="http://schemas.openxmlformats.org/officeDocument/2006/relationships" id="256" r:id="Rd2850cdb7f6945f8"/>
    <p:sldId xmlns:r="http://schemas.openxmlformats.org/officeDocument/2006/relationships" id="257" r:id="Rfe77a99993804247"/>
    <p:sldId xmlns:r="http://schemas.openxmlformats.org/officeDocument/2006/relationships" id="258" r:id="R7ccd04a6700d412f"/>
    <p:sldId xmlns:r="http://schemas.openxmlformats.org/officeDocument/2006/relationships" id="259" r:id="R18a7eda283c04627"/>
    <p:sldId xmlns:r="http://schemas.openxmlformats.org/officeDocument/2006/relationships" id="260" r:id="R59fbc893c9414d4f"/>
    <p:sldId xmlns:r="http://schemas.openxmlformats.org/officeDocument/2006/relationships" id="261" r:id="R585a0421a4454b66"/>
    <p:sldId xmlns:r="http://schemas.openxmlformats.org/officeDocument/2006/relationships" id="262" r:id="R78f5909636474c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356fe6ad2d484b" /><Relationship Type="http://schemas.openxmlformats.org/officeDocument/2006/relationships/slide" Target="/ppt/slides/slide1.xml" Id="Rd2850cdb7f6945f8" /><Relationship Type="http://schemas.openxmlformats.org/officeDocument/2006/relationships/slide" Target="/ppt/slides/slide2.xml" Id="Rfe77a99993804247" /><Relationship Type="http://schemas.openxmlformats.org/officeDocument/2006/relationships/slide" Target="/ppt/slides/slide3.xml" Id="R7ccd04a6700d412f" /><Relationship Type="http://schemas.openxmlformats.org/officeDocument/2006/relationships/slide" Target="/ppt/slides/slide4.xml" Id="R18a7eda283c04627" /><Relationship Type="http://schemas.openxmlformats.org/officeDocument/2006/relationships/slide" Target="/ppt/slides/slide5.xml" Id="R59fbc893c9414d4f" /><Relationship Type="http://schemas.openxmlformats.org/officeDocument/2006/relationships/slide" Target="/ppt/slides/slide6.xml" Id="R585a0421a4454b66" /><Relationship Type="http://schemas.openxmlformats.org/officeDocument/2006/relationships/slide" Target="/ppt/slides/slide7.xml" Id="R78f5909636474c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e19d1cc254e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6365db0ef42f6" /><Relationship Type="http://schemas.openxmlformats.org/officeDocument/2006/relationships/theme" Target="/ppt/slideMasters/theme/theme1.xml" Id="R0fc1f77f1d954c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16365db0ef42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5092e757d4c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7393bd56e4e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147a87a2e4b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7a1d5a69f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77197e2484b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ed2e9e06145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aaa9d80ad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