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26613e788a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f020f46b8740f0"/>
  </p:sldMasterIdLst>
  <p:sldIdLst>
    <p:sldId xmlns:r="http://schemas.openxmlformats.org/officeDocument/2006/relationships" id="256" r:id="Rd36df11810f844a8"/>
    <p:sldId xmlns:r="http://schemas.openxmlformats.org/officeDocument/2006/relationships" id="257" r:id="R37e8bee227f74598"/>
    <p:sldId xmlns:r="http://schemas.openxmlformats.org/officeDocument/2006/relationships" id="258" r:id="Rdfe7eaa4ddba4f65"/>
    <p:sldId xmlns:r="http://schemas.openxmlformats.org/officeDocument/2006/relationships" id="259" r:id="R2deb450888684857"/>
    <p:sldId xmlns:r="http://schemas.openxmlformats.org/officeDocument/2006/relationships" id="260" r:id="R54a66325e35e414a"/>
    <p:sldId xmlns:r="http://schemas.openxmlformats.org/officeDocument/2006/relationships" id="261" r:id="R86ef134566384d8d"/>
    <p:sldId xmlns:r="http://schemas.openxmlformats.org/officeDocument/2006/relationships" id="262" r:id="Re5382ffdcb4e4e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020f46b8740f0" /><Relationship Type="http://schemas.openxmlformats.org/officeDocument/2006/relationships/slide" Target="/ppt/slides/slide1.xml" Id="Rd36df11810f844a8" /><Relationship Type="http://schemas.openxmlformats.org/officeDocument/2006/relationships/slide" Target="/ppt/slides/slide2.xml" Id="R37e8bee227f74598" /><Relationship Type="http://schemas.openxmlformats.org/officeDocument/2006/relationships/slide" Target="/ppt/slides/slide3.xml" Id="Rdfe7eaa4ddba4f65" /><Relationship Type="http://schemas.openxmlformats.org/officeDocument/2006/relationships/slide" Target="/ppt/slides/slide4.xml" Id="R2deb450888684857" /><Relationship Type="http://schemas.openxmlformats.org/officeDocument/2006/relationships/slide" Target="/ppt/slides/slide5.xml" Id="R54a66325e35e414a" /><Relationship Type="http://schemas.openxmlformats.org/officeDocument/2006/relationships/slide" Target="/ppt/slides/slide6.xml" Id="R86ef134566384d8d" /><Relationship Type="http://schemas.openxmlformats.org/officeDocument/2006/relationships/slide" Target="/ppt/slides/slide7.xml" Id="Re5382ffdcb4e4e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f4d8de3874a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5722517d446e2" /><Relationship Type="http://schemas.openxmlformats.org/officeDocument/2006/relationships/theme" Target="/ppt/slideMasters/theme/theme1.xml" Id="R3101084d19e1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95722517d4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76088a59d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7a5ed072e4e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f1d1b22e24d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8e5ecacdc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1e24a191549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6fadc2d114e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d9b52cf4842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TROVE 12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TROVE 12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2 962 519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2 226 091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2 256 148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16 611 366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ENTRAS BOLIG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918 544 607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