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20bd7ff1941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dceeb39c5345ed"/>
  </p:sldMasterIdLst>
  <p:sldIdLst>
    <p:sldId xmlns:r="http://schemas.openxmlformats.org/officeDocument/2006/relationships" id="256" r:id="Reb15f3a963544a1a"/>
    <p:sldId xmlns:r="http://schemas.openxmlformats.org/officeDocument/2006/relationships" id="257" r:id="Rfd329fae01344b93"/>
    <p:sldId xmlns:r="http://schemas.openxmlformats.org/officeDocument/2006/relationships" id="258" r:id="Rc3f76ae1386945e8"/>
    <p:sldId xmlns:r="http://schemas.openxmlformats.org/officeDocument/2006/relationships" id="259" r:id="Rad0ef4c2243d45d9"/>
    <p:sldId xmlns:r="http://schemas.openxmlformats.org/officeDocument/2006/relationships" id="260" r:id="R25017e9d81e14c18"/>
    <p:sldId xmlns:r="http://schemas.openxmlformats.org/officeDocument/2006/relationships" id="261" r:id="R98eebaf902f84828"/>
    <p:sldId xmlns:r="http://schemas.openxmlformats.org/officeDocument/2006/relationships" id="262" r:id="R8e4cada49d7049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ceeb39c5345ed" /><Relationship Type="http://schemas.openxmlformats.org/officeDocument/2006/relationships/slide" Target="/ppt/slides/slide1.xml" Id="Reb15f3a963544a1a" /><Relationship Type="http://schemas.openxmlformats.org/officeDocument/2006/relationships/slide" Target="/ppt/slides/slide2.xml" Id="Rfd329fae01344b93" /><Relationship Type="http://schemas.openxmlformats.org/officeDocument/2006/relationships/slide" Target="/ppt/slides/slide3.xml" Id="Rc3f76ae1386945e8" /><Relationship Type="http://schemas.openxmlformats.org/officeDocument/2006/relationships/slide" Target="/ppt/slides/slide4.xml" Id="Rad0ef4c2243d45d9" /><Relationship Type="http://schemas.openxmlformats.org/officeDocument/2006/relationships/slide" Target="/ppt/slides/slide5.xml" Id="R25017e9d81e14c18" /><Relationship Type="http://schemas.openxmlformats.org/officeDocument/2006/relationships/slide" Target="/ppt/slides/slide6.xml" Id="R98eebaf902f84828" /><Relationship Type="http://schemas.openxmlformats.org/officeDocument/2006/relationships/slide" Target="/ppt/slides/slide7.xml" Id="R8e4cada49d7049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8467c3d04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a3b49d6d44c24" /><Relationship Type="http://schemas.openxmlformats.org/officeDocument/2006/relationships/theme" Target="/ppt/slideMasters/theme/theme1.xml" Id="R8fbb74984955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a3b49d6d44c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a5c9cb73344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26f55dbb34c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d27f3eed4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199612a9a47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f2dcd6ebe4d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54847a9f34e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b851eae8d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GRANBAKKEN 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GRANBAKKEN 7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7 623 800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1 697 744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8 825 791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HANSTVEIT ERLEND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GRANBAKKEN 7 AS</a:t>
            </a:r>
          </a:p>
        </p:txBody>
      </p:sp>
    </p:spTree>
  </p:cSld>
  <p:clrMapOvr>
    <a:masterClrMapping xmlns:a="http://schemas.openxmlformats.org/drawingml/2006/main"/>
  </p:clrMapOvr>
</p:sld>
</file>