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6edb814eb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80788111d4aff"/>
  </p:sldMasterIdLst>
  <p:sldIdLst>
    <p:sldId xmlns:r="http://schemas.openxmlformats.org/officeDocument/2006/relationships" id="256" r:id="Rd9fb6e4a718f4eb9"/>
    <p:sldId xmlns:r="http://schemas.openxmlformats.org/officeDocument/2006/relationships" id="257" r:id="R0cf893ac161848bc"/>
    <p:sldId xmlns:r="http://schemas.openxmlformats.org/officeDocument/2006/relationships" id="258" r:id="Rb525f579fa1946ec"/>
    <p:sldId xmlns:r="http://schemas.openxmlformats.org/officeDocument/2006/relationships" id="259" r:id="Rc87b59fa971c46a7"/>
    <p:sldId xmlns:r="http://schemas.openxmlformats.org/officeDocument/2006/relationships" id="260" r:id="R999fb88a9a634be0"/>
    <p:sldId xmlns:r="http://schemas.openxmlformats.org/officeDocument/2006/relationships" id="261" r:id="R83553a907f5240f9"/>
    <p:sldId xmlns:r="http://schemas.openxmlformats.org/officeDocument/2006/relationships" id="262" r:id="R00b9c7bd65e349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80788111d4aff" /><Relationship Type="http://schemas.openxmlformats.org/officeDocument/2006/relationships/slide" Target="/ppt/slides/slide1.xml" Id="Rd9fb6e4a718f4eb9" /><Relationship Type="http://schemas.openxmlformats.org/officeDocument/2006/relationships/slide" Target="/ppt/slides/slide2.xml" Id="R0cf893ac161848bc" /><Relationship Type="http://schemas.openxmlformats.org/officeDocument/2006/relationships/slide" Target="/ppt/slides/slide3.xml" Id="Rb525f579fa1946ec" /><Relationship Type="http://schemas.openxmlformats.org/officeDocument/2006/relationships/slide" Target="/ppt/slides/slide4.xml" Id="Rc87b59fa971c46a7" /><Relationship Type="http://schemas.openxmlformats.org/officeDocument/2006/relationships/slide" Target="/ppt/slides/slide5.xml" Id="R999fb88a9a634be0" /><Relationship Type="http://schemas.openxmlformats.org/officeDocument/2006/relationships/slide" Target="/ppt/slides/slide6.xml" Id="R83553a907f5240f9" /><Relationship Type="http://schemas.openxmlformats.org/officeDocument/2006/relationships/slide" Target="/ppt/slides/slide7.xml" Id="R00b9c7bd65e349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f7f956c2349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2a38dd6b74792" /><Relationship Type="http://schemas.openxmlformats.org/officeDocument/2006/relationships/theme" Target="/ppt/slideMasters/theme/theme1.xml" Id="R2acad8ce74bb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2a38dd6b7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42dd0ec87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6437e632b4f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acbc138d2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9ea4ee5c447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280c9c815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6fb6c7f0543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cb357f28c41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HERDA SPENNARMERING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SPENNARMERING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5 270 626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3 778 336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3 488 231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TOTALENTREPRENØR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918 644 261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