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4081c8c86141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e4d170fb34f44"/>
  </p:sldMasterIdLst>
  <p:sldIdLst>
    <p:sldId xmlns:r="http://schemas.openxmlformats.org/officeDocument/2006/relationships" id="256" r:id="Rf78ef3bfa3c44135"/>
    <p:sldId xmlns:r="http://schemas.openxmlformats.org/officeDocument/2006/relationships" id="257" r:id="Rc97f149a151e43f7"/>
    <p:sldId xmlns:r="http://schemas.openxmlformats.org/officeDocument/2006/relationships" id="258" r:id="R892727a8f01e47dc"/>
    <p:sldId xmlns:r="http://schemas.openxmlformats.org/officeDocument/2006/relationships" id="259" r:id="R5ceb174c759e4f18"/>
    <p:sldId xmlns:r="http://schemas.openxmlformats.org/officeDocument/2006/relationships" id="260" r:id="R374ca645d9224239"/>
    <p:sldId xmlns:r="http://schemas.openxmlformats.org/officeDocument/2006/relationships" id="261" r:id="R0f8d9cb9d2be4fb2"/>
    <p:sldId xmlns:r="http://schemas.openxmlformats.org/officeDocument/2006/relationships" id="262" r:id="R9936e9d1e05d43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e4d170fb34f44" /><Relationship Type="http://schemas.openxmlformats.org/officeDocument/2006/relationships/slide" Target="/ppt/slides/slide1.xml" Id="Rf78ef3bfa3c44135" /><Relationship Type="http://schemas.openxmlformats.org/officeDocument/2006/relationships/slide" Target="/ppt/slides/slide2.xml" Id="Rc97f149a151e43f7" /><Relationship Type="http://schemas.openxmlformats.org/officeDocument/2006/relationships/slide" Target="/ppt/slides/slide3.xml" Id="R892727a8f01e47dc" /><Relationship Type="http://schemas.openxmlformats.org/officeDocument/2006/relationships/slide" Target="/ppt/slides/slide4.xml" Id="R5ceb174c759e4f18" /><Relationship Type="http://schemas.openxmlformats.org/officeDocument/2006/relationships/slide" Target="/ppt/slides/slide5.xml" Id="R374ca645d9224239" /><Relationship Type="http://schemas.openxmlformats.org/officeDocument/2006/relationships/slide" Target="/ppt/slides/slide6.xml" Id="R0f8d9cb9d2be4fb2" /><Relationship Type="http://schemas.openxmlformats.org/officeDocument/2006/relationships/slide" Target="/ppt/slides/slide7.xml" Id="R9936e9d1e05d43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c68c10ea8e4b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fb0752d014356" /><Relationship Type="http://schemas.openxmlformats.org/officeDocument/2006/relationships/theme" Target="/ppt/slideMasters/theme/theme1.xml" Id="R4ecb422275934d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1fb0752d0143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c9d64b8f643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3038981ca4d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d17cf285c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0d47dca3948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2ae15cb834a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d960e37904c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95f699e154a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HOBØL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HOBØL ANLEGG AS ble etablert [år] og holder til i Hobøl.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6 382 090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7 146 282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 JO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Sånervei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1827 Hobøl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918 706 321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