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b01c404e1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d8dfc279149f4"/>
  </p:sldMasterIdLst>
  <p:sldIdLst>
    <p:sldId xmlns:r="http://schemas.openxmlformats.org/officeDocument/2006/relationships" id="256" r:id="R659cf797be3b489a"/>
    <p:sldId xmlns:r="http://schemas.openxmlformats.org/officeDocument/2006/relationships" id="257" r:id="Rf6446fcead9042bc"/>
    <p:sldId xmlns:r="http://schemas.openxmlformats.org/officeDocument/2006/relationships" id="258" r:id="R61bb19bcd40e45a6"/>
    <p:sldId xmlns:r="http://schemas.openxmlformats.org/officeDocument/2006/relationships" id="259" r:id="R0132e3e2ce2141a8"/>
    <p:sldId xmlns:r="http://schemas.openxmlformats.org/officeDocument/2006/relationships" id="260" r:id="R4df7e54fbeb74330"/>
    <p:sldId xmlns:r="http://schemas.openxmlformats.org/officeDocument/2006/relationships" id="261" r:id="Rdf6adf1ab62c4516"/>
    <p:sldId xmlns:r="http://schemas.openxmlformats.org/officeDocument/2006/relationships" id="262" r:id="Rdff11e56f0c8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d8dfc279149f4" /><Relationship Type="http://schemas.openxmlformats.org/officeDocument/2006/relationships/slide" Target="/ppt/slides/slide1.xml" Id="R659cf797be3b489a" /><Relationship Type="http://schemas.openxmlformats.org/officeDocument/2006/relationships/slide" Target="/ppt/slides/slide2.xml" Id="Rf6446fcead9042bc" /><Relationship Type="http://schemas.openxmlformats.org/officeDocument/2006/relationships/slide" Target="/ppt/slides/slide3.xml" Id="R61bb19bcd40e45a6" /><Relationship Type="http://schemas.openxmlformats.org/officeDocument/2006/relationships/slide" Target="/ppt/slides/slide4.xml" Id="R0132e3e2ce2141a8" /><Relationship Type="http://schemas.openxmlformats.org/officeDocument/2006/relationships/slide" Target="/ppt/slides/slide5.xml" Id="R4df7e54fbeb74330" /><Relationship Type="http://schemas.openxmlformats.org/officeDocument/2006/relationships/slide" Target="/ppt/slides/slide6.xml" Id="Rdf6adf1ab62c4516" /><Relationship Type="http://schemas.openxmlformats.org/officeDocument/2006/relationships/slide" Target="/ppt/slides/slide7.xml" Id="Rdff11e56f0c8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2af69d5cb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bdddc53b4982" /><Relationship Type="http://schemas.openxmlformats.org/officeDocument/2006/relationships/theme" Target="/ppt/slideMasters/theme/theme1.xml" Id="R74eb931f0cb8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6bdddc53b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ab8f0f5f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b34362f2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7039df35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42b38958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0de56f11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eb22bdb17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5852f817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RIO PIONER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RIO PIONER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FELIPE DALEVOLL MACEDO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Felipe Dalevoll Macedo, Anton Nilsens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918 754 261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PIONER AS</a:t>
            </a:r>
          </a:p>
        </p:txBody>
      </p:sp>
    </p:spTree>
  </p:cSld>
  <p:clrMapOvr>
    <a:masterClrMapping xmlns:a="http://schemas.openxmlformats.org/drawingml/2006/main"/>
  </p:clrMapOvr>
</p:sld>
</file>