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0a66b766d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4035afe2140fe"/>
  </p:sldMasterIdLst>
  <p:sldIdLst>
    <p:sldId xmlns:r="http://schemas.openxmlformats.org/officeDocument/2006/relationships" id="256" r:id="R00dfda655e5642ee"/>
    <p:sldId xmlns:r="http://schemas.openxmlformats.org/officeDocument/2006/relationships" id="257" r:id="Ra915efd931854360"/>
    <p:sldId xmlns:r="http://schemas.openxmlformats.org/officeDocument/2006/relationships" id="258" r:id="R135fe2b4149b416c"/>
    <p:sldId xmlns:r="http://schemas.openxmlformats.org/officeDocument/2006/relationships" id="259" r:id="R119f977996ce4352"/>
    <p:sldId xmlns:r="http://schemas.openxmlformats.org/officeDocument/2006/relationships" id="260" r:id="Rf22c39aee40e46bc"/>
    <p:sldId xmlns:r="http://schemas.openxmlformats.org/officeDocument/2006/relationships" id="261" r:id="R0b3f033f05194a5c"/>
    <p:sldId xmlns:r="http://schemas.openxmlformats.org/officeDocument/2006/relationships" id="262" r:id="Re87176dac27a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4035afe2140fe" /><Relationship Type="http://schemas.openxmlformats.org/officeDocument/2006/relationships/slide" Target="/ppt/slides/slide1.xml" Id="R00dfda655e5642ee" /><Relationship Type="http://schemas.openxmlformats.org/officeDocument/2006/relationships/slide" Target="/ppt/slides/slide2.xml" Id="Ra915efd931854360" /><Relationship Type="http://schemas.openxmlformats.org/officeDocument/2006/relationships/slide" Target="/ppt/slides/slide3.xml" Id="R135fe2b4149b416c" /><Relationship Type="http://schemas.openxmlformats.org/officeDocument/2006/relationships/slide" Target="/ppt/slides/slide4.xml" Id="R119f977996ce4352" /><Relationship Type="http://schemas.openxmlformats.org/officeDocument/2006/relationships/slide" Target="/ppt/slides/slide5.xml" Id="Rf22c39aee40e46bc" /><Relationship Type="http://schemas.openxmlformats.org/officeDocument/2006/relationships/slide" Target="/ppt/slides/slide6.xml" Id="R0b3f033f05194a5c" /><Relationship Type="http://schemas.openxmlformats.org/officeDocument/2006/relationships/slide" Target="/ppt/slides/slide7.xml" Id="Re87176dac27a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add9f589b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625287d04289" /><Relationship Type="http://schemas.openxmlformats.org/officeDocument/2006/relationships/theme" Target="/ppt/slideMasters/theme/theme1.xml" Id="R10bc186a8d26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6625287d0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26b88457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b36067fe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3b8b2218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f99f21ae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1d5648c5a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61c088f97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4489f040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RADIATORSERVICE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RADIATORSERVICE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43 802 123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ANDRE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FRODE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ROAR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TORE JAN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CHRISTIN KVAMME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 ELISABETH KVAMME  –  15,8 %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918 793 003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