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fc2a19e6b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2ceffdb4a945c0"/>
  </p:sldMasterIdLst>
  <p:sldIdLst>
    <p:sldId xmlns:r="http://schemas.openxmlformats.org/officeDocument/2006/relationships" id="256" r:id="R829571a5a02444de"/>
    <p:sldId xmlns:r="http://schemas.openxmlformats.org/officeDocument/2006/relationships" id="257" r:id="R54c3003ec50f41be"/>
    <p:sldId xmlns:r="http://schemas.openxmlformats.org/officeDocument/2006/relationships" id="258" r:id="R13614b0b0718457e"/>
    <p:sldId xmlns:r="http://schemas.openxmlformats.org/officeDocument/2006/relationships" id="259" r:id="R758767a8740a44b6"/>
    <p:sldId xmlns:r="http://schemas.openxmlformats.org/officeDocument/2006/relationships" id="260" r:id="Raaaa09407a694c16"/>
    <p:sldId xmlns:r="http://schemas.openxmlformats.org/officeDocument/2006/relationships" id="261" r:id="Ra370472a658b46c6"/>
    <p:sldId xmlns:r="http://schemas.openxmlformats.org/officeDocument/2006/relationships" id="262" r:id="R18e0011d2c0e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ceffdb4a945c0" /><Relationship Type="http://schemas.openxmlformats.org/officeDocument/2006/relationships/slide" Target="/ppt/slides/slide1.xml" Id="R829571a5a02444de" /><Relationship Type="http://schemas.openxmlformats.org/officeDocument/2006/relationships/slide" Target="/ppt/slides/slide2.xml" Id="R54c3003ec50f41be" /><Relationship Type="http://schemas.openxmlformats.org/officeDocument/2006/relationships/slide" Target="/ppt/slides/slide3.xml" Id="R13614b0b0718457e" /><Relationship Type="http://schemas.openxmlformats.org/officeDocument/2006/relationships/slide" Target="/ppt/slides/slide4.xml" Id="R758767a8740a44b6" /><Relationship Type="http://schemas.openxmlformats.org/officeDocument/2006/relationships/slide" Target="/ppt/slides/slide5.xml" Id="Raaaa09407a694c16" /><Relationship Type="http://schemas.openxmlformats.org/officeDocument/2006/relationships/slide" Target="/ppt/slides/slide6.xml" Id="Ra370472a658b46c6" /><Relationship Type="http://schemas.openxmlformats.org/officeDocument/2006/relationships/slide" Target="/ppt/slides/slide7.xml" Id="R18e0011d2c0e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14d1a37e0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de66e0a904aea" /><Relationship Type="http://schemas.openxmlformats.org/officeDocument/2006/relationships/theme" Target="/ppt/slideMasters/theme/theme1.xml" Id="Racd5b5be0531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de66e0a904a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fafd89b78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ac694a885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6d17d9ab2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f83bdce43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8577f81e144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c49fa844047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a49634889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