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fd870d1b6e4f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c5543fe5144bae"/>
  </p:sldMasterIdLst>
  <p:sldIdLst>
    <p:sldId xmlns:r="http://schemas.openxmlformats.org/officeDocument/2006/relationships" id="256" r:id="Rb74fcd41f59e4749"/>
    <p:sldId xmlns:r="http://schemas.openxmlformats.org/officeDocument/2006/relationships" id="257" r:id="R9c13565948444c42"/>
    <p:sldId xmlns:r="http://schemas.openxmlformats.org/officeDocument/2006/relationships" id="258" r:id="R8e41335c191c4adb"/>
    <p:sldId xmlns:r="http://schemas.openxmlformats.org/officeDocument/2006/relationships" id="259" r:id="Rc2222b0c4a5543fb"/>
    <p:sldId xmlns:r="http://schemas.openxmlformats.org/officeDocument/2006/relationships" id="260" r:id="Rd011b7199a99438a"/>
    <p:sldId xmlns:r="http://schemas.openxmlformats.org/officeDocument/2006/relationships" id="261" r:id="Rf180587a577a4c74"/>
    <p:sldId xmlns:r="http://schemas.openxmlformats.org/officeDocument/2006/relationships" id="262" r:id="R8811c154476747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c5543fe5144bae" /><Relationship Type="http://schemas.openxmlformats.org/officeDocument/2006/relationships/slide" Target="/ppt/slides/slide1.xml" Id="Rb74fcd41f59e4749" /><Relationship Type="http://schemas.openxmlformats.org/officeDocument/2006/relationships/slide" Target="/ppt/slides/slide2.xml" Id="R9c13565948444c42" /><Relationship Type="http://schemas.openxmlformats.org/officeDocument/2006/relationships/slide" Target="/ppt/slides/slide3.xml" Id="R8e41335c191c4adb" /><Relationship Type="http://schemas.openxmlformats.org/officeDocument/2006/relationships/slide" Target="/ppt/slides/slide4.xml" Id="Rc2222b0c4a5543fb" /><Relationship Type="http://schemas.openxmlformats.org/officeDocument/2006/relationships/slide" Target="/ppt/slides/slide5.xml" Id="Rd011b7199a99438a" /><Relationship Type="http://schemas.openxmlformats.org/officeDocument/2006/relationships/slide" Target="/ppt/slides/slide6.xml" Id="Rf180587a577a4c74" /><Relationship Type="http://schemas.openxmlformats.org/officeDocument/2006/relationships/slide" Target="/ppt/slides/slide7.xml" Id="R8811c154476747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15b03398749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cf84e410146d9" /><Relationship Type="http://schemas.openxmlformats.org/officeDocument/2006/relationships/theme" Target="/ppt/slideMasters/theme/theme1.xml" Id="R4845d711347841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2cf84e410146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cd3ffc61547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ae3c332e54e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d88ae2bca4c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2fd2c04384c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f87e80b96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8bd056dc046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8f48a358c4b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TAUGBØL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TAUGBØL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119 827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5 500 008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5 508 376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BENEDICTE DE FLON TAUGBØL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TAUGBØL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Junkerveien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magnus.taugbol@outlook.com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919 002 085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TAUGBØL HOLDING AS</a:t>
            </a:r>
          </a:p>
        </p:txBody>
      </p:sp>
    </p:spTree>
  </p:cSld>
  <p:clrMapOvr>
    <a:masterClrMapping xmlns:a="http://schemas.openxmlformats.org/drawingml/2006/main"/>
  </p:clrMapOvr>
</p:sld>
</file>