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d5897fd60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65ddd6c1040e5"/>
  </p:sldMasterIdLst>
  <p:sldIdLst>
    <p:sldId xmlns:r="http://schemas.openxmlformats.org/officeDocument/2006/relationships" id="256" r:id="R1b912bdfb4944396"/>
    <p:sldId xmlns:r="http://schemas.openxmlformats.org/officeDocument/2006/relationships" id="257" r:id="R4556ede670614bdf"/>
    <p:sldId xmlns:r="http://schemas.openxmlformats.org/officeDocument/2006/relationships" id="258" r:id="Rbf105adb82b64c78"/>
    <p:sldId xmlns:r="http://schemas.openxmlformats.org/officeDocument/2006/relationships" id="259" r:id="Rd003539dd89344a7"/>
    <p:sldId xmlns:r="http://schemas.openxmlformats.org/officeDocument/2006/relationships" id="260" r:id="R22ac1bc7518b4e68"/>
    <p:sldId xmlns:r="http://schemas.openxmlformats.org/officeDocument/2006/relationships" id="261" r:id="Recc61e9d5fca4e59"/>
    <p:sldId xmlns:r="http://schemas.openxmlformats.org/officeDocument/2006/relationships" id="262" r:id="R5e3c60078a1a42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65ddd6c1040e5" /><Relationship Type="http://schemas.openxmlformats.org/officeDocument/2006/relationships/slide" Target="/ppt/slides/slide1.xml" Id="R1b912bdfb4944396" /><Relationship Type="http://schemas.openxmlformats.org/officeDocument/2006/relationships/slide" Target="/ppt/slides/slide2.xml" Id="R4556ede670614bdf" /><Relationship Type="http://schemas.openxmlformats.org/officeDocument/2006/relationships/slide" Target="/ppt/slides/slide3.xml" Id="Rbf105adb82b64c78" /><Relationship Type="http://schemas.openxmlformats.org/officeDocument/2006/relationships/slide" Target="/ppt/slides/slide4.xml" Id="Rd003539dd89344a7" /><Relationship Type="http://schemas.openxmlformats.org/officeDocument/2006/relationships/slide" Target="/ppt/slides/slide5.xml" Id="R22ac1bc7518b4e68" /><Relationship Type="http://schemas.openxmlformats.org/officeDocument/2006/relationships/slide" Target="/ppt/slides/slide6.xml" Id="Recc61e9d5fca4e59" /><Relationship Type="http://schemas.openxmlformats.org/officeDocument/2006/relationships/slide" Target="/ppt/slides/slide7.xml" Id="R5e3c60078a1a42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6a57f9585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c03dd17224885" /><Relationship Type="http://schemas.openxmlformats.org/officeDocument/2006/relationships/theme" Target="/ppt/slideMasters/theme/theme1.xml" Id="R19f23030e3fe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c03dd1722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753d36f96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b4981f246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f3c2e66f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0cbf251c0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3df881314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a3d71c0a3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2fb436e4c4d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DOGMAN BUTIKKER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BUTIKKER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151 014 996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730 627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−1 191 393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55 492 380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+46424422277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lina.bollvik@dogman.se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