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fa3405a3b48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5b90ce5f84496"/>
  </p:sldMasterIdLst>
  <p:sldIdLst>
    <p:sldId xmlns:r="http://schemas.openxmlformats.org/officeDocument/2006/relationships" id="256" r:id="R7a8fb5408c89435d"/>
    <p:sldId xmlns:r="http://schemas.openxmlformats.org/officeDocument/2006/relationships" id="257" r:id="Rb62c486f9f0340ad"/>
    <p:sldId xmlns:r="http://schemas.openxmlformats.org/officeDocument/2006/relationships" id="258" r:id="Re38675b263eb46e2"/>
    <p:sldId xmlns:r="http://schemas.openxmlformats.org/officeDocument/2006/relationships" id="259" r:id="Rc17b9fae9cf041fd"/>
    <p:sldId xmlns:r="http://schemas.openxmlformats.org/officeDocument/2006/relationships" id="260" r:id="Ra7ff945b12154ffe"/>
    <p:sldId xmlns:r="http://schemas.openxmlformats.org/officeDocument/2006/relationships" id="261" r:id="R85eeac6750bf427e"/>
    <p:sldId xmlns:r="http://schemas.openxmlformats.org/officeDocument/2006/relationships" id="262" r:id="R70ee118f57c1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5b90ce5f84496" /><Relationship Type="http://schemas.openxmlformats.org/officeDocument/2006/relationships/slide" Target="/ppt/slides/slide1.xml" Id="R7a8fb5408c89435d" /><Relationship Type="http://schemas.openxmlformats.org/officeDocument/2006/relationships/slide" Target="/ppt/slides/slide2.xml" Id="Rb62c486f9f0340ad" /><Relationship Type="http://schemas.openxmlformats.org/officeDocument/2006/relationships/slide" Target="/ppt/slides/slide3.xml" Id="Re38675b263eb46e2" /><Relationship Type="http://schemas.openxmlformats.org/officeDocument/2006/relationships/slide" Target="/ppt/slides/slide4.xml" Id="Rc17b9fae9cf041fd" /><Relationship Type="http://schemas.openxmlformats.org/officeDocument/2006/relationships/slide" Target="/ppt/slides/slide5.xml" Id="Ra7ff945b12154ffe" /><Relationship Type="http://schemas.openxmlformats.org/officeDocument/2006/relationships/slide" Target="/ppt/slides/slide6.xml" Id="R85eeac6750bf427e" /><Relationship Type="http://schemas.openxmlformats.org/officeDocument/2006/relationships/slide" Target="/ppt/slides/slide7.xml" Id="R70ee118f57c1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b0c38f1f2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05265a04408c" /><Relationship Type="http://schemas.openxmlformats.org/officeDocument/2006/relationships/theme" Target="/ppt/slideMasters/theme/theme1.xml" Id="R93c2f8e0cfcc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205265a04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ce5b34e3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902591bd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20d2148e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11828921f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894a1b4d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699cf59da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0d32f756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