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0020df922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54aac5ab14e58"/>
  </p:sldMasterIdLst>
  <p:sldIdLst>
    <p:sldId xmlns:r="http://schemas.openxmlformats.org/officeDocument/2006/relationships" id="256" r:id="R43be4edbae1a4191"/>
    <p:sldId xmlns:r="http://schemas.openxmlformats.org/officeDocument/2006/relationships" id="257" r:id="R104940d949a14101"/>
    <p:sldId xmlns:r="http://schemas.openxmlformats.org/officeDocument/2006/relationships" id="258" r:id="R302b800041194352"/>
    <p:sldId xmlns:r="http://schemas.openxmlformats.org/officeDocument/2006/relationships" id="259" r:id="R5c42fa63ffd743fa"/>
    <p:sldId xmlns:r="http://schemas.openxmlformats.org/officeDocument/2006/relationships" id="260" r:id="R77ce5939e79649f4"/>
    <p:sldId xmlns:r="http://schemas.openxmlformats.org/officeDocument/2006/relationships" id="261" r:id="Rb97114b093ad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54aac5ab14e58" /><Relationship Type="http://schemas.openxmlformats.org/officeDocument/2006/relationships/slide" Target="/ppt/slides/slide1.xml" Id="R43be4edbae1a4191" /><Relationship Type="http://schemas.openxmlformats.org/officeDocument/2006/relationships/slide" Target="/ppt/slides/slide2.xml" Id="R104940d949a14101" /><Relationship Type="http://schemas.openxmlformats.org/officeDocument/2006/relationships/slide" Target="/ppt/slides/slide3.xml" Id="R302b800041194352" /><Relationship Type="http://schemas.openxmlformats.org/officeDocument/2006/relationships/slide" Target="/ppt/slides/slide4.xml" Id="R5c42fa63ffd743fa" /><Relationship Type="http://schemas.openxmlformats.org/officeDocument/2006/relationships/slide" Target="/ppt/slides/slide5.xml" Id="R77ce5939e79649f4" /><Relationship Type="http://schemas.openxmlformats.org/officeDocument/2006/relationships/slide" Target="/ppt/slides/slide6.xml" Id="Rb97114b093ad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a3ff06aae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70ff64b04d34" /><Relationship Type="http://schemas.openxmlformats.org/officeDocument/2006/relationships/theme" Target="/ppt/slideMasters/theme/theme1.xml" Id="R3e5eced137aa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970ff64b0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497b353e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6d670a93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8e05a83c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c8c3b23d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40d8b697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7cbde4dd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GLOBAL OPTIMISED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GLOBAL OPTIMISED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−54 551 383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907 030 472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15 806 753 973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15 818 964 907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919 080 000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OPTIMISED</a:t>
            </a:r>
          </a:p>
        </p:txBody>
      </p:sp>
    </p:spTree>
  </p:cSld>
  <p:clrMapOvr>
    <a:masterClrMapping xmlns:a="http://schemas.openxmlformats.org/drawingml/2006/main"/>
  </p:clrMapOvr>
</p:sld>
</file>