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e1823d01c846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14dd59517047dc"/>
  </p:sldMasterIdLst>
  <p:sldIdLst>
    <p:sldId xmlns:r="http://schemas.openxmlformats.org/officeDocument/2006/relationships" id="256" r:id="Reea8673b9fc6469d"/>
    <p:sldId xmlns:r="http://schemas.openxmlformats.org/officeDocument/2006/relationships" id="257" r:id="Red63311cb3804d5b"/>
    <p:sldId xmlns:r="http://schemas.openxmlformats.org/officeDocument/2006/relationships" id="258" r:id="R3b3d8bf6b4b84bb7"/>
    <p:sldId xmlns:r="http://schemas.openxmlformats.org/officeDocument/2006/relationships" id="259" r:id="R0b8cc7c4528e401f"/>
    <p:sldId xmlns:r="http://schemas.openxmlformats.org/officeDocument/2006/relationships" id="260" r:id="R0dfe61df2b6d4766"/>
    <p:sldId xmlns:r="http://schemas.openxmlformats.org/officeDocument/2006/relationships" id="261" r:id="Re95e6ebff24f4bff"/>
    <p:sldId xmlns:r="http://schemas.openxmlformats.org/officeDocument/2006/relationships" id="262" r:id="R987f8f1030024b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14dd59517047dc" /><Relationship Type="http://schemas.openxmlformats.org/officeDocument/2006/relationships/slide" Target="/ppt/slides/slide1.xml" Id="Reea8673b9fc6469d" /><Relationship Type="http://schemas.openxmlformats.org/officeDocument/2006/relationships/slide" Target="/ppt/slides/slide2.xml" Id="Red63311cb3804d5b" /><Relationship Type="http://schemas.openxmlformats.org/officeDocument/2006/relationships/slide" Target="/ppt/slides/slide3.xml" Id="R3b3d8bf6b4b84bb7" /><Relationship Type="http://schemas.openxmlformats.org/officeDocument/2006/relationships/slide" Target="/ppt/slides/slide4.xml" Id="R0b8cc7c4528e401f" /><Relationship Type="http://schemas.openxmlformats.org/officeDocument/2006/relationships/slide" Target="/ppt/slides/slide5.xml" Id="R0dfe61df2b6d4766" /><Relationship Type="http://schemas.openxmlformats.org/officeDocument/2006/relationships/slide" Target="/ppt/slides/slide6.xml" Id="Re95e6ebff24f4bff" /><Relationship Type="http://schemas.openxmlformats.org/officeDocument/2006/relationships/slide" Target="/ppt/slides/slide7.xml" Id="R987f8f1030024b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1d5cb79b8948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6bd144e03463b" /><Relationship Type="http://schemas.openxmlformats.org/officeDocument/2006/relationships/theme" Target="/ppt/slideMasters/theme/theme1.xml" Id="Re26d7ee1ab2b43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b6bd144e0346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b25cd6d3f4d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2524bcd2643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1a01fe7174c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38282f8904b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5ef6e01654e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ccc35f01747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42a9b755f4f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MINKEN HOLDING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7 015 965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7 058 519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KJØSTRE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Trond Kjøstre, Gjerivegen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919 082 178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