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0b9b1138af4e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04397795bb4428"/>
  </p:sldMasterIdLst>
  <p:sldIdLst>
    <p:sldId xmlns:r="http://schemas.openxmlformats.org/officeDocument/2006/relationships" id="256" r:id="Reaa7ae44cfbf42bc"/>
    <p:sldId xmlns:r="http://schemas.openxmlformats.org/officeDocument/2006/relationships" id="257" r:id="R6349aec8f8c441cf"/>
    <p:sldId xmlns:r="http://schemas.openxmlformats.org/officeDocument/2006/relationships" id="258" r:id="R044aedc2c33841de"/>
    <p:sldId xmlns:r="http://schemas.openxmlformats.org/officeDocument/2006/relationships" id="259" r:id="Rbfae8984f5214a1f"/>
    <p:sldId xmlns:r="http://schemas.openxmlformats.org/officeDocument/2006/relationships" id="260" r:id="Radaee1a2543b4de7"/>
    <p:sldId xmlns:r="http://schemas.openxmlformats.org/officeDocument/2006/relationships" id="261" r:id="R2e827f533f7d4151"/>
    <p:sldId xmlns:r="http://schemas.openxmlformats.org/officeDocument/2006/relationships" id="262" r:id="R990132df5683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4397795bb4428" /><Relationship Type="http://schemas.openxmlformats.org/officeDocument/2006/relationships/slide" Target="/ppt/slides/slide1.xml" Id="Reaa7ae44cfbf42bc" /><Relationship Type="http://schemas.openxmlformats.org/officeDocument/2006/relationships/slide" Target="/ppt/slides/slide2.xml" Id="R6349aec8f8c441cf" /><Relationship Type="http://schemas.openxmlformats.org/officeDocument/2006/relationships/slide" Target="/ppt/slides/slide3.xml" Id="R044aedc2c33841de" /><Relationship Type="http://schemas.openxmlformats.org/officeDocument/2006/relationships/slide" Target="/ppt/slides/slide4.xml" Id="Rbfae8984f5214a1f" /><Relationship Type="http://schemas.openxmlformats.org/officeDocument/2006/relationships/slide" Target="/ppt/slides/slide5.xml" Id="Radaee1a2543b4de7" /><Relationship Type="http://schemas.openxmlformats.org/officeDocument/2006/relationships/slide" Target="/ppt/slides/slide6.xml" Id="R2e827f533f7d4151" /><Relationship Type="http://schemas.openxmlformats.org/officeDocument/2006/relationships/slide" Target="/ppt/slides/slide7.xml" Id="R990132df5683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071332bab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3518233324826" /><Relationship Type="http://schemas.openxmlformats.org/officeDocument/2006/relationships/theme" Target="/ppt/slideMasters/theme/theme1.xml" Id="Rc222292b62e04b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035182333248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c39c1d5ff41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9c8fba27147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401277de6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2e245533a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e839c8fdb48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7be7b557847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f976789ca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33 613 395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39 130 523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