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003a84ea754e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d953901e9642b8"/>
  </p:sldMasterIdLst>
  <p:sldIdLst>
    <p:sldId xmlns:r="http://schemas.openxmlformats.org/officeDocument/2006/relationships" id="256" r:id="R5fd0c255b358443c"/>
    <p:sldId xmlns:r="http://schemas.openxmlformats.org/officeDocument/2006/relationships" id="257" r:id="Rfca8e7d9727d4465"/>
    <p:sldId xmlns:r="http://schemas.openxmlformats.org/officeDocument/2006/relationships" id="258" r:id="Ra541df0395dd460c"/>
    <p:sldId xmlns:r="http://schemas.openxmlformats.org/officeDocument/2006/relationships" id="259" r:id="R4f18c299eeaf4831"/>
    <p:sldId xmlns:r="http://schemas.openxmlformats.org/officeDocument/2006/relationships" id="260" r:id="R3814f9eb155447dc"/>
    <p:sldId xmlns:r="http://schemas.openxmlformats.org/officeDocument/2006/relationships" id="261" r:id="R926a665b7f8c4317"/>
    <p:sldId xmlns:r="http://schemas.openxmlformats.org/officeDocument/2006/relationships" id="262" r:id="Refc427864fa747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953901e9642b8" /><Relationship Type="http://schemas.openxmlformats.org/officeDocument/2006/relationships/slide" Target="/ppt/slides/slide1.xml" Id="R5fd0c255b358443c" /><Relationship Type="http://schemas.openxmlformats.org/officeDocument/2006/relationships/slide" Target="/ppt/slides/slide2.xml" Id="Rfca8e7d9727d4465" /><Relationship Type="http://schemas.openxmlformats.org/officeDocument/2006/relationships/slide" Target="/ppt/slides/slide3.xml" Id="Ra541df0395dd460c" /><Relationship Type="http://schemas.openxmlformats.org/officeDocument/2006/relationships/slide" Target="/ppt/slides/slide4.xml" Id="R4f18c299eeaf4831" /><Relationship Type="http://schemas.openxmlformats.org/officeDocument/2006/relationships/slide" Target="/ppt/slides/slide5.xml" Id="R3814f9eb155447dc" /><Relationship Type="http://schemas.openxmlformats.org/officeDocument/2006/relationships/slide" Target="/ppt/slides/slide6.xml" Id="R926a665b7f8c4317" /><Relationship Type="http://schemas.openxmlformats.org/officeDocument/2006/relationships/slide" Target="/ppt/slides/slide7.xml" Id="Refc427864fa747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564ee64dc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f25b99e0641e8" /><Relationship Type="http://schemas.openxmlformats.org/officeDocument/2006/relationships/theme" Target="/ppt/slideMasters/theme/theme1.xml" Id="Rfdfb585cb00648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6f25b99e0641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69fc8e570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2c0c6006a46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d3ec81c8b47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e394322b443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c89dbe21340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4d291241243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7ffee7cff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