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47ad1e678644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f701633171451e"/>
  </p:sldMasterIdLst>
  <p:sldIdLst>
    <p:sldId xmlns:r="http://schemas.openxmlformats.org/officeDocument/2006/relationships" id="256" r:id="R4036b43dc1284f9c"/>
    <p:sldId xmlns:r="http://schemas.openxmlformats.org/officeDocument/2006/relationships" id="257" r:id="R2a1d50c7f3954b6e"/>
    <p:sldId xmlns:r="http://schemas.openxmlformats.org/officeDocument/2006/relationships" id="258" r:id="Rd3b786d34f6f42a0"/>
    <p:sldId xmlns:r="http://schemas.openxmlformats.org/officeDocument/2006/relationships" id="259" r:id="Rb986f35620df4158"/>
    <p:sldId xmlns:r="http://schemas.openxmlformats.org/officeDocument/2006/relationships" id="260" r:id="R3551a58ecf0b4d65"/>
    <p:sldId xmlns:r="http://schemas.openxmlformats.org/officeDocument/2006/relationships" id="261" r:id="R99db6c9b4f0345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f701633171451e" /><Relationship Type="http://schemas.openxmlformats.org/officeDocument/2006/relationships/slide" Target="/ppt/slides/slide1.xml" Id="R4036b43dc1284f9c" /><Relationship Type="http://schemas.openxmlformats.org/officeDocument/2006/relationships/slide" Target="/ppt/slides/slide2.xml" Id="R2a1d50c7f3954b6e" /><Relationship Type="http://schemas.openxmlformats.org/officeDocument/2006/relationships/slide" Target="/ppt/slides/slide3.xml" Id="Rd3b786d34f6f42a0" /><Relationship Type="http://schemas.openxmlformats.org/officeDocument/2006/relationships/slide" Target="/ppt/slides/slide4.xml" Id="Rb986f35620df4158" /><Relationship Type="http://schemas.openxmlformats.org/officeDocument/2006/relationships/slide" Target="/ppt/slides/slide5.xml" Id="R3551a58ecf0b4d65" /><Relationship Type="http://schemas.openxmlformats.org/officeDocument/2006/relationships/slide" Target="/ppt/slides/slide6.xml" Id="R99db6c9b4f0345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25faa0c72448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833fa7d0e4b16" /><Relationship Type="http://schemas.openxmlformats.org/officeDocument/2006/relationships/theme" Target="/ppt/slideMasters/theme/theme1.xml" Id="R77cb27259ee54b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d833fa7d0e4b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9cfa7e79646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ad674bdd84b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b5fd9fcab47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d12fd423547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eea08c9b647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1744900ce4a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BESLAG OG BALKONGER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