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7dae0d6852a4b5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3925decdef14afc"/>
  </p:sldMasterIdLst>
  <p:sldIdLst>
    <p:sldId xmlns:r="http://schemas.openxmlformats.org/officeDocument/2006/relationships" id="256" r:id="R2110fd6fdb164c4e"/>
    <p:sldId xmlns:r="http://schemas.openxmlformats.org/officeDocument/2006/relationships" id="257" r:id="R76d53c210f054f7b"/>
    <p:sldId xmlns:r="http://schemas.openxmlformats.org/officeDocument/2006/relationships" id="258" r:id="Rdfb61cd997314175"/>
    <p:sldId xmlns:r="http://schemas.openxmlformats.org/officeDocument/2006/relationships" id="259" r:id="R084f9d0ff5f94ce1"/>
    <p:sldId xmlns:r="http://schemas.openxmlformats.org/officeDocument/2006/relationships" id="260" r:id="R6814a58b97c04373"/>
    <p:sldId xmlns:r="http://schemas.openxmlformats.org/officeDocument/2006/relationships" id="261" r:id="R1f638e9d630348a4"/>
    <p:sldId xmlns:r="http://schemas.openxmlformats.org/officeDocument/2006/relationships" id="262" r:id="R50cf5f79478341c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925decdef14afc" /><Relationship Type="http://schemas.openxmlformats.org/officeDocument/2006/relationships/slide" Target="/ppt/slides/slide1.xml" Id="R2110fd6fdb164c4e" /><Relationship Type="http://schemas.openxmlformats.org/officeDocument/2006/relationships/slide" Target="/ppt/slides/slide2.xml" Id="R76d53c210f054f7b" /><Relationship Type="http://schemas.openxmlformats.org/officeDocument/2006/relationships/slide" Target="/ppt/slides/slide3.xml" Id="Rdfb61cd997314175" /><Relationship Type="http://schemas.openxmlformats.org/officeDocument/2006/relationships/slide" Target="/ppt/slides/slide4.xml" Id="R084f9d0ff5f94ce1" /><Relationship Type="http://schemas.openxmlformats.org/officeDocument/2006/relationships/slide" Target="/ppt/slides/slide5.xml" Id="R6814a58b97c04373" /><Relationship Type="http://schemas.openxmlformats.org/officeDocument/2006/relationships/slide" Target="/ppt/slides/slide6.xml" Id="R1f638e9d630348a4" /><Relationship Type="http://schemas.openxmlformats.org/officeDocument/2006/relationships/slide" Target="/ppt/slides/slide7.xml" Id="R50cf5f79478341c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4665452ffb4b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442d5e95684a53" /><Relationship Type="http://schemas.openxmlformats.org/officeDocument/2006/relationships/theme" Target="/ppt/slideMasters/theme/theme1.xml" Id="R0c65a50bb346455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9442d5e95684a5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8af2cf69e948e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b5a925644640c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e808e2d39346b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9d7dbe9037475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232f62290c4dc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8246da8bb5426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a4c29e00c04b9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BESLAG OG BALKONGER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BESLAG OG BALKONGER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BESLAG OG BALKONGER HOLDING AS ble etablert [år] og holder til i Kleppestø.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BESLAG OG BALKONGER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BESLAG OG BALKONGER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BESLAG OG BALKONGER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−23 842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707 127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1 423 247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4 423 467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BESLAG OG BALKONGER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KNUTSEN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BESLAG OG BALKONGER HOLDING AS  –  40,0 %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BESLAG OG BALKONGER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Storebotn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5309 Kleppestø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919 087 021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BESLAG OG BALKONGER HOLDING AS</a:t>
            </a:r>
          </a:p>
        </p:txBody>
      </p:sp>
    </p:spTree>
  </p:cSld>
  <p:clrMapOvr>
    <a:masterClrMapping xmlns:a="http://schemas.openxmlformats.org/drawingml/2006/main"/>
  </p:clrMapOvr>
</p:sld>
</file>