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e619556e64f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71c6a255b4498f"/>
  </p:sldMasterIdLst>
  <p:sldIdLst>
    <p:sldId xmlns:r="http://schemas.openxmlformats.org/officeDocument/2006/relationships" id="256" r:id="R4360abf2ea264cb6"/>
    <p:sldId xmlns:r="http://schemas.openxmlformats.org/officeDocument/2006/relationships" id="257" r:id="R0ef7ed8c737a40f6"/>
    <p:sldId xmlns:r="http://schemas.openxmlformats.org/officeDocument/2006/relationships" id="258" r:id="Rac87bbec2a1a4ef8"/>
    <p:sldId xmlns:r="http://schemas.openxmlformats.org/officeDocument/2006/relationships" id="259" r:id="R74880931bd2f4b3d"/>
    <p:sldId xmlns:r="http://schemas.openxmlformats.org/officeDocument/2006/relationships" id="260" r:id="R6c29fb88bdc8444e"/>
    <p:sldId xmlns:r="http://schemas.openxmlformats.org/officeDocument/2006/relationships" id="261" r:id="R8baa84897bf84cf1"/>
    <p:sldId xmlns:r="http://schemas.openxmlformats.org/officeDocument/2006/relationships" id="262" r:id="R43d5b4ac92bf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1c6a255b4498f" /><Relationship Type="http://schemas.openxmlformats.org/officeDocument/2006/relationships/slide" Target="/ppt/slides/slide1.xml" Id="R4360abf2ea264cb6" /><Relationship Type="http://schemas.openxmlformats.org/officeDocument/2006/relationships/slide" Target="/ppt/slides/slide2.xml" Id="R0ef7ed8c737a40f6" /><Relationship Type="http://schemas.openxmlformats.org/officeDocument/2006/relationships/slide" Target="/ppt/slides/slide3.xml" Id="Rac87bbec2a1a4ef8" /><Relationship Type="http://schemas.openxmlformats.org/officeDocument/2006/relationships/slide" Target="/ppt/slides/slide4.xml" Id="R74880931bd2f4b3d" /><Relationship Type="http://schemas.openxmlformats.org/officeDocument/2006/relationships/slide" Target="/ppt/slides/slide5.xml" Id="R6c29fb88bdc8444e" /><Relationship Type="http://schemas.openxmlformats.org/officeDocument/2006/relationships/slide" Target="/ppt/slides/slide6.xml" Id="R8baa84897bf84cf1" /><Relationship Type="http://schemas.openxmlformats.org/officeDocument/2006/relationships/slide" Target="/ppt/slides/slide7.xml" Id="R43d5b4ac92bf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f8ca5f393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fdb3d570d4da3" /><Relationship Type="http://schemas.openxmlformats.org/officeDocument/2006/relationships/theme" Target="/ppt/slideMasters/theme/theme1.xml" Id="Re9344d1d2c814a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6fdb3d570d4d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8acc82bed4e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728bbe68a4c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127d19d9d48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0e57dc7c34d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ec26c00e944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1601696544f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11083b38e42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