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6ac3d37bc764ff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de1ab087db34e2c"/>
  </p:sldMasterIdLst>
  <p:sldIdLst>
    <p:sldId xmlns:r="http://schemas.openxmlformats.org/officeDocument/2006/relationships" id="256" r:id="R07e49a86f7534948"/>
    <p:sldId xmlns:r="http://schemas.openxmlformats.org/officeDocument/2006/relationships" id="257" r:id="Ree087c62b0be4beb"/>
    <p:sldId xmlns:r="http://schemas.openxmlformats.org/officeDocument/2006/relationships" id="258" r:id="R7c2d63dce4e54885"/>
    <p:sldId xmlns:r="http://schemas.openxmlformats.org/officeDocument/2006/relationships" id="259" r:id="R7f246195850549c7"/>
    <p:sldId xmlns:r="http://schemas.openxmlformats.org/officeDocument/2006/relationships" id="260" r:id="R2dc604322315446b"/>
    <p:sldId xmlns:r="http://schemas.openxmlformats.org/officeDocument/2006/relationships" id="261" r:id="Rf9375484e42541a7"/>
    <p:sldId xmlns:r="http://schemas.openxmlformats.org/officeDocument/2006/relationships" id="262" r:id="R9ad845d04f80420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de1ab087db34e2c" /><Relationship Type="http://schemas.openxmlformats.org/officeDocument/2006/relationships/slide" Target="/ppt/slides/slide1.xml" Id="R07e49a86f7534948" /><Relationship Type="http://schemas.openxmlformats.org/officeDocument/2006/relationships/slide" Target="/ppt/slides/slide2.xml" Id="Ree087c62b0be4beb" /><Relationship Type="http://schemas.openxmlformats.org/officeDocument/2006/relationships/slide" Target="/ppt/slides/slide3.xml" Id="R7c2d63dce4e54885" /><Relationship Type="http://schemas.openxmlformats.org/officeDocument/2006/relationships/slide" Target="/ppt/slides/slide4.xml" Id="R7f246195850549c7" /><Relationship Type="http://schemas.openxmlformats.org/officeDocument/2006/relationships/slide" Target="/ppt/slides/slide5.xml" Id="R2dc604322315446b" /><Relationship Type="http://schemas.openxmlformats.org/officeDocument/2006/relationships/slide" Target="/ppt/slides/slide6.xml" Id="Rf9375484e42541a7" /><Relationship Type="http://schemas.openxmlformats.org/officeDocument/2006/relationships/slide" Target="/ppt/slides/slide7.xml" Id="R9ad845d04f80420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ae6533f618d4b7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8d57a965174a83" /><Relationship Type="http://schemas.openxmlformats.org/officeDocument/2006/relationships/theme" Target="/ppt/slideMasters/theme/theme1.xml" Id="Rc883365aa8cc409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58d57a965174a8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f242db904c410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632e406b1a41d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bb03bbebab438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84dc4bb9b4483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54f218741649b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c3837f8b4342d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79395ff28f48d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ARMALIE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ARMALIE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ARMALIE AS ble etablert [år] og holder til i Asker.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ARMALIE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ARMALIE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ARMALIE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−31 728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−27 542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1 778 695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4 237 435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ARMALIE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IVERSEN DAG ARMAND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ARMALIE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Høgåsveien 33A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1383 Asker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919 214 872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ARMALIE AS</a:t>
            </a:r>
          </a:p>
        </p:txBody>
      </p:sp>
    </p:spTree>
  </p:cSld>
  <p:clrMapOvr>
    <a:masterClrMapping xmlns:a="http://schemas.openxmlformats.org/drawingml/2006/main"/>
  </p:clrMapOvr>
</p:sld>
</file>