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9350e82bda41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43db4b325d4a60"/>
  </p:sldMasterIdLst>
  <p:sldIdLst>
    <p:sldId xmlns:r="http://schemas.openxmlformats.org/officeDocument/2006/relationships" id="256" r:id="R1b4b95baa9214fe7"/>
    <p:sldId xmlns:r="http://schemas.openxmlformats.org/officeDocument/2006/relationships" id="257" r:id="R67dcda3a523c4fcf"/>
    <p:sldId xmlns:r="http://schemas.openxmlformats.org/officeDocument/2006/relationships" id="258" r:id="R0bb09df565604169"/>
    <p:sldId xmlns:r="http://schemas.openxmlformats.org/officeDocument/2006/relationships" id="259" r:id="R848a6c0efdd848cc"/>
    <p:sldId xmlns:r="http://schemas.openxmlformats.org/officeDocument/2006/relationships" id="260" r:id="R194da089e35f42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3db4b325d4a60" /><Relationship Type="http://schemas.openxmlformats.org/officeDocument/2006/relationships/slide" Target="/ppt/slides/slide1.xml" Id="R1b4b95baa9214fe7" /><Relationship Type="http://schemas.openxmlformats.org/officeDocument/2006/relationships/slide" Target="/ppt/slides/slide2.xml" Id="R67dcda3a523c4fcf" /><Relationship Type="http://schemas.openxmlformats.org/officeDocument/2006/relationships/slide" Target="/ppt/slides/slide3.xml" Id="R0bb09df565604169" /><Relationship Type="http://schemas.openxmlformats.org/officeDocument/2006/relationships/slide" Target="/ppt/slides/slide4.xml" Id="R848a6c0efdd848cc" /><Relationship Type="http://schemas.openxmlformats.org/officeDocument/2006/relationships/slide" Target="/ppt/slides/slide5.xml" Id="R194da089e35f42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596bd2ced41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f6df68e944b86" /><Relationship Type="http://schemas.openxmlformats.org/officeDocument/2006/relationships/theme" Target="/ppt/slideMasters/theme/theme1.xml" Id="R960e2c82a87a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f6df68e944b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24c7aa2d448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b59747e9243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4c137b51d44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e5cf117d24d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8056bf5f44b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