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07adb039f49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e1c6e6039c4180"/>
  </p:sldMasterIdLst>
  <p:sldIdLst>
    <p:sldId xmlns:r="http://schemas.openxmlformats.org/officeDocument/2006/relationships" id="256" r:id="Rf3fbc30521a44873"/>
    <p:sldId xmlns:r="http://schemas.openxmlformats.org/officeDocument/2006/relationships" id="257" r:id="R8a8e521ddafe4620"/>
    <p:sldId xmlns:r="http://schemas.openxmlformats.org/officeDocument/2006/relationships" id="258" r:id="Rcb681a5628734e5e"/>
    <p:sldId xmlns:r="http://schemas.openxmlformats.org/officeDocument/2006/relationships" id="259" r:id="R82b558aa14ba405c"/>
    <p:sldId xmlns:r="http://schemas.openxmlformats.org/officeDocument/2006/relationships" id="260" r:id="R9e171f92a6b64c32"/>
    <p:sldId xmlns:r="http://schemas.openxmlformats.org/officeDocument/2006/relationships" id="261" r:id="R1ba42988acbe48e4"/>
    <p:sldId xmlns:r="http://schemas.openxmlformats.org/officeDocument/2006/relationships" id="262" r:id="Ra6498a02e42044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1c6e6039c4180" /><Relationship Type="http://schemas.openxmlformats.org/officeDocument/2006/relationships/slide" Target="/ppt/slides/slide1.xml" Id="Rf3fbc30521a44873" /><Relationship Type="http://schemas.openxmlformats.org/officeDocument/2006/relationships/slide" Target="/ppt/slides/slide2.xml" Id="R8a8e521ddafe4620" /><Relationship Type="http://schemas.openxmlformats.org/officeDocument/2006/relationships/slide" Target="/ppt/slides/slide3.xml" Id="Rcb681a5628734e5e" /><Relationship Type="http://schemas.openxmlformats.org/officeDocument/2006/relationships/slide" Target="/ppt/slides/slide4.xml" Id="R82b558aa14ba405c" /><Relationship Type="http://schemas.openxmlformats.org/officeDocument/2006/relationships/slide" Target="/ppt/slides/slide5.xml" Id="R9e171f92a6b64c32" /><Relationship Type="http://schemas.openxmlformats.org/officeDocument/2006/relationships/slide" Target="/ppt/slides/slide6.xml" Id="R1ba42988acbe48e4" /><Relationship Type="http://schemas.openxmlformats.org/officeDocument/2006/relationships/slide" Target="/ppt/slides/slide7.xml" Id="Ra6498a02e42044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7aff7f93240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7c556cffa4b49" /><Relationship Type="http://schemas.openxmlformats.org/officeDocument/2006/relationships/theme" Target="/ppt/slideMasters/theme/theme1.xml" Id="R02600913ea254b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7c556cffa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1199fb915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a6357d9c7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40b9610ac4b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6a5f282e047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64376f3a24e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fa95924534b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6cc0dce3948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