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43094f354544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4ce8ba4142455a"/>
  </p:sldMasterIdLst>
  <p:sldIdLst>
    <p:sldId xmlns:r="http://schemas.openxmlformats.org/officeDocument/2006/relationships" id="256" r:id="R15aefbe50e274137"/>
    <p:sldId xmlns:r="http://schemas.openxmlformats.org/officeDocument/2006/relationships" id="257" r:id="R1c4abf14ce1b4eb1"/>
    <p:sldId xmlns:r="http://schemas.openxmlformats.org/officeDocument/2006/relationships" id="258" r:id="Re89f8b1d7b7a4548"/>
    <p:sldId xmlns:r="http://schemas.openxmlformats.org/officeDocument/2006/relationships" id="259" r:id="Rec62e8d47288474e"/>
    <p:sldId xmlns:r="http://schemas.openxmlformats.org/officeDocument/2006/relationships" id="260" r:id="R67bbe0c5429a4fb0"/>
    <p:sldId xmlns:r="http://schemas.openxmlformats.org/officeDocument/2006/relationships" id="261" r:id="Rccfb85f4f39d4bad"/>
    <p:sldId xmlns:r="http://schemas.openxmlformats.org/officeDocument/2006/relationships" id="262" r:id="Rf833b22044de40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4ce8ba4142455a" /><Relationship Type="http://schemas.openxmlformats.org/officeDocument/2006/relationships/slide" Target="/ppt/slides/slide1.xml" Id="R15aefbe50e274137" /><Relationship Type="http://schemas.openxmlformats.org/officeDocument/2006/relationships/slide" Target="/ppt/slides/slide2.xml" Id="R1c4abf14ce1b4eb1" /><Relationship Type="http://schemas.openxmlformats.org/officeDocument/2006/relationships/slide" Target="/ppt/slides/slide3.xml" Id="Re89f8b1d7b7a4548" /><Relationship Type="http://schemas.openxmlformats.org/officeDocument/2006/relationships/slide" Target="/ppt/slides/slide4.xml" Id="Rec62e8d47288474e" /><Relationship Type="http://schemas.openxmlformats.org/officeDocument/2006/relationships/slide" Target="/ppt/slides/slide5.xml" Id="R67bbe0c5429a4fb0" /><Relationship Type="http://schemas.openxmlformats.org/officeDocument/2006/relationships/slide" Target="/ppt/slides/slide6.xml" Id="Rccfb85f4f39d4bad" /><Relationship Type="http://schemas.openxmlformats.org/officeDocument/2006/relationships/slide" Target="/ppt/slides/slide7.xml" Id="Rf833b22044de40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1a5321e48b4c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b1561db564069" /><Relationship Type="http://schemas.openxmlformats.org/officeDocument/2006/relationships/theme" Target="/ppt/slideMasters/theme/theme1.xml" Id="Re46487c98a2343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1b1561db5640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e17a806f640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408b920ed46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1684ac88a43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b36985b4d43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c039faeff48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1f72aeebb44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e3648ec1847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TORBLÅ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HOLDING AS ble etablert [år] og holder til i Odda.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599 274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12 126 731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RUNE SLEIRE  –  90,1 %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IN2TO HOLDING AS  –  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v/Odda NæringsPark AS, Holmavegen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5750 Odda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919 257 563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