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98c748a75a46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65bc002c184f9c"/>
  </p:sldMasterIdLst>
  <p:sldIdLst>
    <p:sldId xmlns:r="http://schemas.openxmlformats.org/officeDocument/2006/relationships" id="256" r:id="Raf94d7264fb24c23"/>
    <p:sldId xmlns:r="http://schemas.openxmlformats.org/officeDocument/2006/relationships" id="257" r:id="Rfd3b8affd6c84a43"/>
    <p:sldId xmlns:r="http://schemas.openxmlformats.org/officeDocument/2006/relationships" id="258" r:id="Ra772823f4bb941fd"/>
    <p:sldId xmlns:r="http://schemas.openxmlformats.org/officeDocument/2006/relationships" id="259" r:id="Rafd62d37269c47f3"/>
    <p:sldId xmlns:r="http://schemas.openxmlformats.org/officeDocument/2006/relationships" id="260" r:id="R6bf275e37e304320"/>
    <p:sldId xmlns:r="http://schemas.openxmlformats.org/officeDocument/2006/relationships" id="261" r:id="Rfedf5bff739546c0"/>
    <p:sldId xmlns:r="http://schemas.openxmlformats.org/officeDocument/2006/relationships" id="262" r:id="Rf16e2b10628547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65bc002c184f9c" /><Relationship Type="http://schemas.openxmlformats.org/officeDocument/2006/relationships/slide" Target="/ppt/slides/slide1.xml" Id="Raf94d7264fb24c23" /><Relationship Type="http://schemas.openxmlformats.org/officeDocument/2006/relationships/slide" Target="/ppt/slides/slide2.xml" Id="Rfd3b8affd6c84a43" /><Relationship Type="http://schemas.openxmlformats.org/officeDocument/2006/relationships/slide" Target="/ppt/slides/slide3.xml" Id="Ra772823f4bb941fd" /><Relationship Type="http://schemas.openxmlformats.org/officeDocument/2006/relationships/slide" Target="/ppt/slides/slide4.xml" Id="Rafd62d37269c47f3" /><Relationship Type="http://schemas.openxmlformats.org/officeDocument/2006/relationships/slide" Target="/ppt/slides/slide5.xml" Id="R6bf275e37e304320" /><Relationship Type="http://schemas.openxmlformats.org/officeDocument/2006/relationships/slide" Target="/ppt/slides/slide6.xml" Id="Rfedf5bff739546c0" /><Relationship Type="http://schemas.openxmlformats.org/officeDocument/2006/relationships/slide" Target="/ppt/slides/slide7.xml" Id="Rf16e2b10628547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eb0b6d42c843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022a8631847eb" /><Relationship Type="http://schemas.openxmlformats.org/officeDocument/2006/relationships/theme" Target="/ppt/slideMasters/theme/theme1.xml" Id="R217fa06ca86e41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0022a8631847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dcc666cda49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caaf5e79442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9ae9809824f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68d2058454c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40e6222644f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6f616a3d448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39d863f2c42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 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S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1 499 059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1 864 059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SELDAL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Glassperleveien 145A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