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d753f1f3e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a00ffa8a745d1"/>
  </p:sldMasterIdLst>
  <p:sldIdLst>
    <p:sldId xmlns:r="http://schemas.openxmlformats.org/officeDocument/2006/relationships" id="256" r:id="R0e8d437b73c94c9a"/>
    <p:sldId xmlns:r="http://schemas.openxmlformats.org/officeDocument/2006/relationships" id="257" r:id="R583b97b51a9e4c62"/>
    <p:sldId xmlns:r="http://schemas.openxmlformats.org/officeDocument/2006/relationships" id="258" r:id="Rc6cbde611c4c41c0"/>
    <p:sldId xmlns:r="http://schemas.openxmlformats.org/officeDocument/2006/relationships" id="259" r:id="R3d15a82e30354952"/>
    <p:sldId xmlns:r="http://schemas.openxmlformats.org/officeDocument/2006/relationships" id="260" r:id="R0abf6f01c4074c07"/>
    <p:sldId xmlns:r="http://schemas.openxmlformats.org/officeDocument/2006/relationships" id="261" r:id="R38fdecc52de3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a00ffa8a745d1" /><Relationship Type="http://schemas.openxmlformats.org/officeDocument/2006/relationships/slide" Target="/ppt/slides/slide1.xml" Id="R0e8d437b73c94c9a" /><Relationship Type="http://schemas.openxmlformats.org/officeDocument/2006/relationships/slide" Target="/ppt/slides/slide2.xml" Id="R583b97b51a9e4c62" /><Relationship Type="http://schemas.openxmlformats.org/officeDocument/2006/relationships/slide" Target="/ppt/slides/slide3.xml" Id="Rc6cbde611c4c41c0" /><Relationship Type="http://schemas.openxmlformats.org/officeDocument/2006/relationships/slide" Target="/ppt/slides/slide4.xml" Id="R3d15a82e30354952" /><Relationship Type="http://schemas.openxmlformats.org/officeDocument/2006/relationships/slide" Target="/ppt/slides/slide5.xml" Id="R0abf6f01c4074c07" /><Relationship Type="http://schemas.openxmlformats.org/officeDocument/2006/relationships/slide" Target="/ppt/slides/slide6.xml" Id="R38fdecc52de3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bb003117e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c3ee36344cb8" /><Relationship Type="http://schemas.openxmlformats.org/officeDocument/2006/relationships/theme" Target="/ppt/slideMasters/theme/theme1.xml" Id="R07830cccc9cd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bc3ee3634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5434def78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3434c78e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bc63f1d93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449778c9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6c5ebfb7a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ce38d84b9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