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899510a70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b3896f7fd4a9e"/>
  </p:sldMasterIdLst>
  <p:sldIdLst>
    <p:sldId xmlns:r="http://schemas.openxmlformats.org/officeDocument/2006/relationships" id="256" r:id="Rf50e885d9b8f446a"/>
    <p:sldId xmlns:r="http://schemas.openxmlformats.org/officeDocument/2006/relationships" id="257" r:id="Ra2f4ba3755544811"/>
    <p:sldId xmlns:r="http://schemas.openxmlformats.org/officeDocument/2006/relationships" id="258" r:id="Reeb1a8fcd25d4872"/>
    <p:sldId xmlns:r="http://schemas.openxmlformats.org/officeDocument/2006/relationships" id="259" r:id="Rfd31079df45b484b"/>
    <p:sldId xmlns:r="http://schemas.openxmlformats.org/officeDocument/2006/relationships" id="260" r:id="R260ae4d2c9f44744"/>
    <p:sldId xmlns:r="http://schemas.openxmlformats.org/officeDocument/2006/relationships" id="261" r:id="R521353354d6145df"/>
    <p:sldId xmlns:r="http://schemas.openxmlformats.org/officeDocument/2006/relationships" id="262" r:id="R29f84979741c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b3896f7fd4a9e" /><Relationship Type="http://schemas.openxmlformats.org/officeDocument/2006/relationships/slide" Target="/ppt/slides/slide1.xml" Id="Rf50e885d9b8f446a" /><Relationship Type="http://schemas.openxmlformats.org/officeDocument/2006/relationships/slide" Target="/ppt/slides/slide2.xml" Id="Ra2f4ba3755544811" /><Relationship Type="http://schemas.openxmlformats.org/officeDocument/2006/relationships/slide" Target="/ppt/slides/slide3.xml" Id="Reeb1a8fcd25d4872" /><Relationship Type="http://schemas.openxmlformats.org/officeDocument/2006/relationships/slide" Target="/ppt/slides/slide4.xml" Id="Rfd31079df45b484b" /><Relationship Type="http://schemas.openxmlformats.org/officeDocument/2006/relationships/slide" Target="/ppt/slides/slide5.xml" Id="R260ae4d2c9f44744" /><Relationship Type="http://schemas.openxmlformats.org/officeDocument/2006/relationships/slide" Target="/ppt/slides/slide6.xml" Id="R521353354d6145df" /><Relationship Type="http://schemas.openxmlformats.org/officeDocument/2006/relationships/slide" Target="/ppt/slides/slide7.xml" Id="R29f84979741c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333fb4fa4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cbf1661d7473f" /><Relationship Type="http://schemas.openxmlformats.org/officeDocument/2006/relationships/theme" Target="/ppt/slideMasters/theme/theme1.xml" Id="Ra9a36a511f62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cbf1661d7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3f5984092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02510680b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948c8e46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0ee6f8aa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6a33a358b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7a1ce9d146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f1a5e495f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