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56b5b1fd744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3ddcc1c07466f"/>
  </p:sldMasterIdLst>
  <p:sldIdLst>
    <p:sldId xmlns:r="http://schemas.openxmlformats.org/officeDocument/2006/relationships" id="256" r:id="Re280b3218adb40d7"/>
    <p:sldId xmlns:r="http://schemas.openxmlformats.org/officeDocument/2006/relationships" id="257" r:id="Rd62a807ce9ee4c19"/>
    <p:sldId xmlns:r="http://schemas.openxmlformats.org/officeDocument/2006/relationships" id="258" r:id="R599f075205604922"/>
    <p:sldId xmlns:r="http://schemas.openxmlformats.org/officeDocument/2006/relationships" id="259" r:id="Rf085db6a97a34b54"/>
    <p:sldId xmlns:r="http://schemas.openxmlformats.org/officeDocument/2006/relationships" id="260" r:id="R2c64ef45a7bc4f28"/>
    <p:sldId xmlns:r="http://schemas.openxmlformats.org/officeDocument/2006/relationships" id="261" r:id="Rbc1c1b447d964374"/>
    <p:sldId xmlns:r="http://schemas.openxmlformats.org/officeDocument/2006/relationships" id="262" r:id="Rbc27a05f2ee4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3ddcc1c07466f" /><Relationship Type="http://schemas.openxmlformats.org/officeDocument/2006/relationships/slide" Target="/ppt/slides/slide1.xml" Id="Re280b3218adb40d7" /><Relationship Type="http://schemas.openxmlformats.org/officeDocument/2006/relationships/slide" Target="/ppt/slides/slide2.xml" Id="Rd62a807ce9ee4c19" /><Relationship Type="http://schemas.openxmlformats.org/officeDocument/2006/relationships/slide" Target="/ppt/slides/slide3.xml" Id="R599f075205604922" /><Relationship Type="http://schemas.openxmlformats.org/officeDocument/2006/relationships/slide" Target="/ppt/slides/slide4.xml" Id="Rf085db6a97a34b54" /><Relationship Type="http://schemas.openxmlformats.org/officeDocument/2006/relationships/slide" Target="/ppt/slides/slide5.xml" Id="R2c64ef45a7bc4f28" /><Relationship Type="http://schemas.openxmlformats.org/officeDocument/2006/relationships/slide" Target="/ppt/slides/slide6.xml" Id="Rbc1c1b447d964374" /><Relationship Type="http://schemas.openxmlformats.org/officeDocument/2006/relationships/slide" Target="/ppt/slides/slide7.xml" Id="Rbc27a05f2ee4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3248bc15fd4f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d7fc6049e4f3f" /><Relationship Type="http://schemas.openxmlformats.org/officeDocument/2006/relationships/theme" Target="/ppt/slideMasters/theme/theme1.xml" Id="Rc11ea0cebfc7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d7fc6049e4f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4ab9c0e15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6d0e49158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c483f2032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f8ff7934542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179aba02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acf818174d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00fc325fd4c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FAKSCO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FAKSCO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9 960 546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165 935 462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166 382 330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FAKSVÅG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Jullums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6510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919 829 486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FAKSCO INVEST AS</a:t>
            </a:r>
          </a:p>
        </p:txBody>
      </p:sp>
    </p:spTree>
  </p:cSld>
  <p:clrMapOvr>
    <a:masterClrMapping xmlns:a="http://schemas.openxmlformats.org/drawingml/2006/main"/>
  </p:clrMapOvr>
</p:sld>
</file>