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0eb9636a0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b77726dbf42a3"/>
  </p:sldMasterIdLst>
  <p:sldIdLst>
    <p:sldId xmlns:r="http://schemas.openxmlformats.org/officeDocument/2006/relationships" id="256" r:id="R22c32edd16a84123"/>
    <p:sldId xmlns:r="http://schemas.openxmlformats.org/officeDocument/2006/relationships" id="257" r:id="R2b19e94774064da9"/>
    <p:sldId xmlns:r="http://schemas.openxmlformats.org/officeDocument/2006/relationships" id="258" r:id="R6778c32ec7e04934"/>
    <p:sldId xmlns:r="http://schemas.openxmlformats.org/officeDocument/2006/relationships" id="259" r:id="Rabf1bcfe14a0466d"/>
    <p:sldId xmlns:r="http://schemas.openxmlformats.org/officeDocument/2006/relationships" id="260" r:id="R2e3b9615c79c44b3"/>
    <p:sldId xmlns:r="http://schemas.openxmlformats.org/officeDocument/2006/relationships" id="261" r:id="Rf80eaf2a3f4d4e29"/>
    <p:sldId xmlns:r="http://schemas.openxmlformats.org/officeDocument/2006/relationships" id="262" r:id="R66580638fde1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b77726dbf42a3" /><Relationship Type="http://schemas.openxmlformats.org/officeDocument/2006/relationships/slide" Target="/ppt/slides/slide1.xml" Id="R22c32edd16a84123" /><Relationship Type="http://schemas.openxmlformats.org/officeDocument/2006/relationships/slide" Target="/ppt/slides/slide2.xml" Id="R2b19e94774064da9" /><Relationship Type="http://schemas.openxmlformats.org/officeDocument/2006/relationships/slide" Target="/ppt/slides/slide3.xml" Id="R6778c32ec7e04934" /><Relationship Type="http://schemas.openxmlformats.org/officeDocument/2006/relationships/slide" Target="/ppt/slides/slide4.xml" Id="Rabf1bcfe14a0466d" /><Relationship Type="http://schemas.openxmlformats.org/officeDocument/2006/relationships/slide" Target="/ppt/slides/slide5.xml" Id="R2e3b9615c79c44b3" /><Relationship Type="http://schemas.openxmlformats.org/officeDocument/2006/relationships/slide" Target="/ppt/slides/slide6.xml" Id="Rf80eaf2a3f4d4e29" /><Relationship Type="http://schemas.openxmlformats.org/officeDocument/2006/relationships/slide" Target="/ppt/slides/slide7.xml" Id="R66580638fde1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481921bcb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5db62e285415e" /><Relationship Type="http://schemas.openxmlformats.org/officeDocument/2006/relationships/theme" Target="/ppt/slideMasters/theme/theme1.xml" Id="R9931eafb20994f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5db62e285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937895557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29459e548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c9c0158a5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835b25f8140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f0beae9944e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b5f4f0e6a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ba1859d9c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