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b0f89d571141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41ddbf7f7e4f3e"/>
  </p:sldMasterIdLst>
  <p:sldIdLst>
    <p:sldId xmlns:r="http://schemas.openxmlformats.org/officeDocument/2006/relationships" id="256" r:id="R2bf2ab44209c4752"/>
    <p:sldId xmlns:r="http://schemas.openxmlformats.org/officeDocument/2006/relationships" id="257" r:id="R6e887f90994547e6"/>
    <p:sldId xmlns:r="http://schemas.openxmlformats.org/officeDocument/2006/relationships" id="258" r:id="Rf21bcd897a904628"/>
    <p:sldId xmlns:r="http://schemas.openxmlformats.org/officeDocument/2006/relationships" id="259" r:id="R7804d8f1556d4336"/>
    <p:sldId xmlns:r="http://schemas.openxmlformats.org/officeDocument/2006/relationships" id="260" r:id="R038c5839463e4767"/>
    <p:sldId xmlns:r="http://schemas.openxmlformats.org/officeDocument/2006/relationships" id="261" r:id="Rd938b3f0118942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41ddbf7f7e4f3e" /><Relationship Type="http://schemas.openxmlformats.org/officeDocument/2006/relationships/slide" Target="/ppt/slides/slide1.xml" Id="R2bf2ab44209c4752" /><Relationship Type="http://schemas.openxmlformats.org/officeDocument/2006/relationships/slide" Target="/ppt/slides/slide2.xml" Id="R6e887f90994547e6" /><Relationship Type="http://schemas.openxmlformats.org/officeDocument/2006/relationships/slide" Target="/ppt/slides/slide3.xml" Id="Rf21bcd897a904628" /><Relationship Type="http://schemas.openxmlformats.org/officeDocument/2006/relationships/slide" Target="/ppt/slides/slide4.xml" Id="R7804d8f1556d4336" /><Relationship Type="http://schemas.openxmlformats.org/officeDocument/2006/relationships/slide" Target="/ppt/slides/slide5.xml" Id="R038c5839463e4767" /><Relationship Type="http://schemas.openxmlformats.org/officeDocument/2006/relationships/slide" Target="/ppt/slides/slide6.xml" Id="Rd938b3f0118942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1a3dfd0e474d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0b8ca14cb476e" /><Relationship Type="http://schemas.openxmlformats.org/officeDocument/2006/relationships/theme" Target="/ppt/slideMasters/theme/theme1.xml" Id="R6ff2c2d3a1da46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b0b8ca14cb47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919c68c5f4e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2185aa88649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d3e6726344a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01d7539e848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47099471d41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3dff28fb645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